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7"/>
  </p:notesMasterIdLst>
  <p:handoutMasterIdLst>
    <p:handoutMasterId r:id="rId18"/>
  </p:handoutMasterIdLst>
  <p:sldIdLst>
    <p:sldId id="256" r:id="rId2"/>
    <p:sldId id="271" r:id="rId3"/>
    <p:sldId id="257" r:id="rId4"/>
    <p:sldId id="277" r:id="rId5"/>
    <p:sldId id="270" r:id="rId6"/>
    <p:sldId id="268" r:id="rId7"/>
    <p:sldId id="272" r:id="rId8"/>
    <p:sldId id="273" r:id="rId9"/>
    <p:sldId id="274" r:id="rId10"/>
    <p:sldId id="276" r:id="rId11"/>
    <p:sldId id="260" r:id="rId12"/>
    <p:sldId id="262" r:id="rId13"/>
    <p:sldId id="261" r:id="rId14"/>
    <p:sldId id="269" r:id="rId15"/>
    <p:sldId id="258" r:id="rId16"/>
  </p:sldIdLst>
  <p:sldSz cx="12188825" cy="6858000"/>
  <p:notesSz cx="6858000" cy="9144000"/>
  <p:defaultTextStyle>
    <a:defPPr algn="r" rtl="1">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599" autoAdjust="0"/>
  </p:normalViewPr>
  <p:slideViewPr>
    <p:cSldViewPr>
      <p:cViewPr>
        <p:scale>
          <a:sx n="58" d="100"/>
          <a:sy n="58" d="100"/>
        </p:scale>
        <p:origin x="-960" y="-1194"/>
      </p:cViewPr>
      <p:guideLst>
        <p:guide orient="horz" pos="2160"/>
        <p:guide pos="3839"/>
      </p:guideLst>
    </p:cSldViewPr>
  </p:slideViewPr>
  <p:notesTextViewPr>
    <p:cViewPr>
      <p:scale>
        <a:sx n="1" d="1"/>
        <a:sy n="1" d="1"/>
      </p:scale>
      <p:origin x="0" y="0"/>
    </p:cViewPr>
  </p:notesTextViewPr>
  <p:notesViewPr>
    <p:cSldViewPr showGuides="1">
      <p:cViewPr varScale="1">
        <p:scale>
          <a:sx n="88" d="100"/>
          <a:sy n="88" d="100"/>
        </p:scale>
        <p:origin x="307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1">
              <a:defRPr sz="1200"/>
            </a:lvl1p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 name="מציין מיקום של תאריך 2"/>
          <p:cNvSpPr>
            <a:spLocks noGrp="1"/>
          </p:cNvSpPr>
          <p:nvPr>
            <p:ph type="dt" sz="quarter" idx="1"/>
          </p:nvPr>
        </p:nvSpPr>
        <p:spPr>
          <a:xfrm>
            <a:off x="0" y="0"/>
            <a:ext cx="2971800" cy="457200"/>
          </a:xfrm>
          <a:prstGeom prst="rect">
            <a:avLst/>
          </a:prstGeom>
        </p:spPr>
        <p:txBody>
          <a:bodyPr vert="horz" lIns="91440" tIns="45720" rIns="91440" bIns="45720" rtlCol="1"/>
          <a:lstStyle>
            <a:lvl1pPr algn="r" rtl="1">
              <a:defRPr sz="1200"/>
            </a:lvl1pPr>
          </a:lstStyle>
          <a:p>
            <a:pPr algn="l" rtl="1"/>
            <a:fld id="{3D3191AB-E61B-454D-B645-3768EC608D43}" type="datetime8">
              <a:rPr lang="he-IL" smtClean="0">
                <a:latin typeface="Tahoma" panose="020B0604030504040204" pitchFamily="34" charset="0"/>
                <a:ea typeface="Tahoma" panose="020B0604030504040204" pitchFamily="34" charset="0"/>
                <a:cs typeface="Tahoma" panose="020B0604030504040204" pitchFamily="34" charset="0"/>
              </a:rPr>
              <a:pPr algn="l" rtl="1"/>
              <a:t>20 מרץ 19</a:t>
            </a:fld>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כותרת תחתונה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rtl="1">
              <a:defRPr sz="1200"/>
            </a:lvl1p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5" name="מציין מיקום של מספר שקופית 4"/>
          <p:cNvSpPr>
            <a:spLocks noGrp="1"/>
          </p:cNvSpPr>
          <p:nvPr>
            <p:ph type="sldNum" sz="quarter" idx="3"/>
          </p:nvPr>
        </p:nvSpPr>
        <p:spPr>
          <a:xfrm>
            <a:off x="0" y="8685213"/>
            <a:ext cx="2971800" cy="457200"/>
          </a:xfrm>
          <a:prstGeom prst="rect">
            <a:avLst/>
          </a:prstGeom>
        </p:spPr>
        <p:txBody>
          <a:bodyPr vert="horz" lIns="91440" tIns="45720" rIns="91440" bIns="45720" rtlCol="1" anchor="b"/>
          <a:lstStyle>
            <a:lvl1pPr algn="r" rtl="1">
              <a:defRPr sz="1200"/>
            </a:lvl1pPr>
          </a:lstStyle>
          <a:p>
            <a:pPr algn="l" rtl="1"/>
            <a:fld id="{A850423A-8BCE-448E-A97B-03A88B2B12C1}" type="slidenum">
              <a:rPr lang="he-IL">
                <a:latin typeface="Tahoma" panose="020B0604030504040204" pitchFamily="34" charset="0"/>
                <a:ea typeface="Tahoma" panose="020B0604030504040204" pitchFamily="34" charset="0"/>
                <a:cs typeface="Tahoma" panose="020B0604030504040204" pitchFamily="34" charset="0"/>
              </a:rPr>
              <a:pPr algn="l" rtl="1"/>
              <a:t>‹#›</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מציין מיקום של תמונת שקופית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pPr rtl="1"/>
            <a:endParaRPr lang="he-IL" dirty="0"/>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rtl="1"/>
            <a:r>
              <a:rPr lang="he-IL" dirty="0"/>
              <a:t>לחץ כדי לערוך סגנונות טקסט של תבנית בסיס</a:t>
            </a:r>
          </a:p>
          <a:p>
            <a:pPr lvl="1" rtl="1"/>
            <a:r>
              <a:rPr lang="he-IL" dirty="0"/>
              <a:t>רמה שניה</a:t>
            </a:r>
          </a:p>
          <a:p>
            <a:pPr lvl="2" rtl="1"/>
            <a:r>
              <a:rPr lang="he-IL" dirty="0"/>
              <a:t>רמה שלישית</a:t>
            </a:r>
          </a:p>
          <a:p>
            <a:pPr lvl="3" rtl="1"/>
            <a:r>
              <a:rPr lang="he-IL" dirty="0"/>
              <a:t>רמה רביעית</a:t>
            </a:r>
          </a:p>
          <a:p>
            <a:pPr lvl="4" rtl="1"/>
            <a:r>
              <a:rPr lang="he-IL" dirty="0"/>
              <a:t>רמה חמישית</a:t>
            </a:r>
          </a:p>
        </p:txBody>
      </p:sp>
      <p:sp>
        <p:nvSpPr>
          <p:cNvPr id="13"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1">
              <a:defRPr sz="1200"/>
            </a:lvl1p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4" name="מציין מיקום של תאריך 2"/>
          <p:cNvSpPr>
            <a:spLocks noGrp="1"/>
          </p:cNvSpPr>
          <p:nvPr>
            <p:ph type="dt" sz="quarter" idx="1"/>
          </p:nvPr>
        </p:nvSpPr>
        <p:spPr>
          <a:xfrm>
            <a:off x="0" y="0"/>
            <a:ext cx="2971800" cy="457200"/>
          </a:xfrm>
          <a:prstGeom prst="rect">
            <a:avLst/>
          </a:prstGeom>
        </p:spPr>
        <p:txBody>
          <a:bodyPr vert="horz" lIns="91440" tIns="45720" rIns="91440" bIns="45720" rtlCol="1"/>
          <a:lstStyle>
            <a:lvl1pPr algn="r" rtl="1">
              <a:defRPr sz="1200"/>
            </a:lvl1pPr>
          </a:lstStyle>
          <a:p>
            <a:pPr algn="l" rtl="1"/>
            <a:fld id="{3D3191AB-E61B-454D-B645-3768EC608D43}" type="datetime8">
              <a:rPr lang="he-IL" smtClean="0">
                <a:latin typeface="Tahoma" panose="020B0604030504040204" pitchFamily="34" charset="0"/>
                <a:ea typeface="Tahoma" panose="020B0604030504040204" pitchFamily="34" charset="0"/>
                <a:cs typeface="Tahoma" panose="020B0604030504040204" pitchFamily="34" charset="0"/>
              </a:rPr>
              <a:pPr algn="l" rtl="1"/>
              <a:t>20 מרץ 19</a:t>
            </a:fld>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5" name="מציין מיקום של כותרת תחתונה 3"/>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1">
              <a:defRPr sz="1200"/>
            </a:lvl1p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6" name="מציין מיקום של מספר שקופית 4"/>
          <p:cNvSpPr>
            <a:spLocks noGrp="1"/>
          </p:cNvSpPr>
          <p:nvPr>
            <p:ph type="sldNum" sz="quarter" idx="5"/>
          </p:nvPr>
        </p:nvSpPr>
        <p:spPr>
          <a:xfrm>
            <a:off x="0" y="8685213"/>
            <a:ext cx="2971800" cy="457200"/>
          </a:xfrm>
          <a:prstGeom prst="rect">
            <a:avLst/>
          </a:prstGeom>
        </p:spPr>
        <p:txBody>
          <a:bodyPr vert="horz" lIns="91440" tIns="45720" rIns="91440" bIns="45720" rtlCol="1" anchor="b"/>
          <a:lstStyle>
            <a:lvl1pPr algn="r" rtl="1">
              <a:defRPr sz="1200"/>
            </a:lvl1pPr>
          </a:lstStyle>
          <a:p>
            <a:pPr algn="l" rtl="1"/>
            <a:fld id="{A850423A-8BCE-448E-A97B-03A88B2B12C1}" type="slidenum">
              <a:rPr lang="he-IL">
                <a:latin typeface="Tahoma" panose="020B0604030504040204" pitchFamily="34" charset="0"/>
                <a:ea typeface="Tahoma" panose="020B0604030504040204" pitchFamily="34" charset="0"/>
                <a:cs typeface="Tahoma" panose="020B0604030504040204" pitchFamily="34" charset="0"/>
              </a:rPr>
              <a:pPr algn="l" rtl="1"/>
              <a:t>‹#›</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3716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8288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betipulnet.co.il/particles/%D7%9E%D7%99%D7%A7%D7%A8%D7%95_%D7%90%D7%92%D7%A8%D7%A1%D7%99%D7%94_%D7%95%D7%91%D7%99%D7%98%D7%95%D7%99%D7%99%D7%94_%D7%91%D7%99%D7%97%D7%A1%D7%99%D7%9D_%D7%94%D7%98%D7%99%D7%A4%D7%95%D7%9C%D7%99%D7%99%D7%9D"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orld-trust.org/wp-content/uploads/2011/05/7-Racial-Microagressions-in-Everyday-Life.pdf"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pPr algn="l" rtl="1"/>
            <a:fld id="{A850423A-8BCE-448E-A97B-03A88B2B12C1}" type="slidenum">
              <a:rPr lang="he-IL" smtClean="0">
                <a:latin typeface="Tahoma" panose="020B0604030504040204" pitchFamily="34" charset="0"/>
                <a:ea typeface="Tahoma" panose="020B0604030504040204" pitchFamily="34" charset="0"/>
                <a:cs typeface="Tahoma" panose="020B0604030504040204" pitchFamily="34" charset="0"/>
              </a:rPr>
              <a:pPr algn="l" rtl="1"/>
              <a:t>1</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374657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pPr algn="l" rtl="1"/>
            <a:fld id="{A850423A-8BCE-448E-A97B-03A88B2B12C1}" type="slidenum">
              <a:rPr lang="he-IL" smtClean="0">
                <a:latin typeface="Tahoma" panose="020B0604030504040204" pitchFamily="34" charset="0"/>
                <a:ea typeface="Tahoma" panose="020B0604030504040204" pitchFamily="34" charset="0"/>
                <a:cs typeface="Tahoma" panose="020B0604030504040204" pitchFamily="34" charset="0"/>
              </a:rPr>
              <a:pPr algn="l" rtl="1"/>
              <a:t>15</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50361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pPr algn="l" rtl="1"/>
            <a:fld id="{A850423A-8BCE-448E-A97B-03A88B2B12C1}" type="slidenum">
              <a:rPr lang="he-IL" smtClean="0">
                <a:latin typeface="Tahoma" panose="020B0604030504040204" pitchFamily="34" charset="0"/>
                <a:ea typeface="Tahoma" panose="020B0604030504040204" pitchFamily="34" charset="0"/>
                <a:cs typeface="Tahoma" panose="020B0604030504040204" pitchFamily="34" charset="0"/>
              </a:rPr>
              <a:pPr algn="l" rtl="1"/>
              <a:t>3</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9391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pPr algn="l" rtl="1"/>
            <a:fld id="{A850423A-8BCE-448E-A97B-03A88B2B12C1}" type="slidenum">
              <a:rPr lang="he-IL" smtClean="0">
                <a:latin typeface="Tahoma" panose="020B0604030504040204" pitchFamily="34" charset="0"/>
                <a:ea typeface="Tahoma" panose="020B0604030504040204" pitchFamily="34" charset="0"/>
                <a:cs typeface="Tahoma" panose="020B0604030504040204" pitchFamily="34" charset="0"/>
              </a:rPr>
              <a:pPr algn="l" rtl="1"/>
              <a:t>6</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78434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את המונח "מיקרו-אגרסיה" </a:t>
            </a:r>
            <a:r>
              <a:rPr lang="en-US" dirty="0" smtClean="0"/>
              <a:t>Micro-aggression) </a:t>
            </a:r>
            <a:r>
              <a:rPr lang="he-IL" dirty="0" smtClean="0"/>
              <a:t>) טבע לראשונה פסיכיאטר בשם </a:t>
            </a:r>
            <a:r>
              <a:rPr lang="he-IL" dirty="0" err="1" smtClean="0"/>
              <a:t>פירס</a:t>
            </a:r>
            <a:r>
              <a:rPr lang="he-IL" dirty="0" smtClean="0"/>
              <a:t> (1970</a:t>
            </a:r>
            <a:r>
              <a:rPr lang="en-US" dirty="0" smtClean="0"/>
              <a:t>Pierce, ( </a:t>
            </a:r>
            <a:endParaRPr lang="he-IL" dirty="0" smtClean="0"/>
          </a:p>
          <a:p>
            <a:r>
              <a:rPr lang="he-IL" dirty="0" smtClean="0"/>
              <a:t>ההגדרה מבוססת על המאמר "מיקרו אגרסיה</a:t>
            </a:r>
            <a:r>
              <a:rPr lang="he-IL" baseline="0" dirty="0" smtClean="0"/>
              <a:t> וביטוייה ביחסים הטיפוליים": </a:t>
            </a:r>
            <a:r>
              <a:rPr lang="en-US" dirty="0" smtClean="0">
                <a:hlinkClick r:id="rId3"/>
              </a:rPr>
              <a:t>https://www.betipulnet.co.il/particles/%D7%9E%D7%99%D7%A7%D7%A8%D7%95_%D7%90%D7%92%D7%A8%D7%A1%D7%99%D7%94_%D7%95%D7%91%D7%99%D7%98%D7%95%D7%99%D7%99%D7%94_%D7%91%D7%99%D7%97%D7%A1%D7%99%D7%9D_%D7%94%D7%98%D7%99%D7%A4%D7%95%D7%9C%D7%99%D7%99%D7%9D</a:t>
            </a:r>
            <a:endParaRPr lang="he-IL" dirty="0" smtClean="0"/>
          </a:p>
          <a:p>
            <a:endParaRPr lang="he-IL" dirty="0"/>
          </a:p>
        </p:txBody>
      </p:sp>
      <p:sp>
        <p:nvSpPr>
          <p:cNvPr id="4" name="מציין מיקום של מספר שקופית 3"/>
          <p:cNvSpPr>
            <a:spLocks noGrp="1"/>
          </p:cNvSpPr>
          <p:nvPr>
            <p:ph type="sldNum" sz="quarter" idx="10"/>
          </p:nvPr>
        </p:nvSpPr>
        <p:spPr/>
        <p:txBody>
          <a:bodyPr/>
          <a:lstStyle/>
          <a:p>
            <a:pPr algn="l" rtl="1"/>
            <a:fld id="{A850423A-8BCE-448E-A97B-03A88B2B12C1}" type="slidenum">
              <a:rPr lang="he-IL" smtClean="0">
                <a:latin typeface="Tahoma" panose="020B0604030504040204" pitchFamily="34" charset="0"/>
                <a:ea typeface="Tahoma" panose="020B0604030504040204" pitchFamily="34" charset="0"/>
                <a:cs typeface="Tahoma" panose="020B0604030504040204" pitchFamily="34" charset="0"/>
              </a:rPr>
              <a:pPr algn="l" rtl="1"/>
              <a:t>9</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97712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מודל ארבעת הממדים : ד"ר גליה בונה</a:t>
            </a:r>
            <a:endParaRPr lang="he-IL" dirty="0"/>
          </a:p>
        </p:txBody>
      </p:sp>
      <p:sp>
        <p:nvSpPr>
          <p:cNvPr id="4" name="מציין מיקום של מספר שקופית 3"/>
          <p:cNvSpPr>
            <a:spLocks noGrp="1"/>
          </p:cNvSpPr>
          <p:nvPr>
            <p:ph type="sldNum" sz="quarter" idx="10"/>
          </p:nvPr>
        </p:nvSpPr>
        <p:spPr/>
        <p:txBody>
          <a:bodyPr/>
          <a:lstStyle/>
          <a:p>
            <a:pPr algn="l" rtl="1"/>
            <a:fld id="{A850423A-8BCE-448E-A97B-03A88B2B12C1}" type="slidenum">
              <a:rPr lang="he-IL" smtClean="0">
                <a:latin typeface="Tahoma" panose="020B0604030504040204" pitchFamily="34" charset="0"/>
                <a:ea typeface="Tahoma" panose="020B0604030504040204" pitchFamily="34" charset="0"/>
                <a:cs typeface="Tahoma" panose="020B0604030504040204" pitchFamily="34" charset="0"/>
              </a:rPr>
              <a:pPr algn="l" rtl="1"/>
              <a:t>10</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19639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הסיווג מבוסס על המאמר </a:t>
            </a:r>
            <a:r>
              <a:rPr lang="en-US" dirty="0" smtClean="0"/>
              <a:t>Racial </a:t>
            </a:r>
            <a:r>
              <a:rPr lang="en-US" dirty="0" err="1" smtClean="0"/>
              <a:t>Microaggressions</a:t>
            </a:r>
            <a:r>
              <a:rPr lang="en-US" dirty="0" smtClean="0"/>
              <a:t> in Everyday Life</a:t>
            </a:r>
            <a:r>
              <a:rPr lang="he-IL" dirty="0" smtClean="0"/>
              <a:t>:</a:t>
            </a:r>
          </a:p>
          <a:p>
            <a:r>
              <a:rPr lang="en-US" dirty="0" smtClean="0">
                <a:hlinkClick r:id="rId3"/>
              </a:rPr>
              <a:t>https://world-trust.org/wp-content/uploads/2011/05/7-Racial-Microagressions-in-Everyday-Life.pdf</a:t>
            </a:r>
            <a:endParaRPr lang="he-IL" dirty="0"/>
          </a:p>
        </p:txBody>
      </p:sp>
      <p:sp>
        <p:nvSpPr>
          <p:cNvPr id="4" name="מציין מיקום של מספר שקופית 3"/>
          <p:cNvSpPr>
            <a:spLocks noGrp="1"/>
          </p:cNvSpPr>
          <p:nvPr>
            <p:ph type="sldNum" sz="quarter" idx="10"/>
          </p:nvPr>
        </p:nvSpPr>
        <p:spPr/>
        <p:txBody>
          <a:bodyPr/>
          <a:lstStyle/>
          <a:p>
            <a:pPr algn="l" rtl="1"/>
            <a:fld id="{A850423A-8BCE-448E-A97B-03A88B2B12C1}" type="slidenum">
              <a:rPr lang="he-IL" smtClean="0">
                <a:latin typeface="Tahoma" panose="020B0604030504040204" pitchFamily="34" charset="0"/>
                <a:ea typeface="Tahoma" panose="020B0604030504040204" pitchFamily="34" charset="0"/>
                <a:cs typeface="Tahoma" panose="020B0604030504040204" pitchFamily="34" charset="0"/>
              </a:rPr>
              <a:pPr algn="l" rtl="1"/>
              <a:t>11</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849761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pPr algn="l" rtl="1"/>
            <a:fld id="{A850423A-8BCE-448E-A97B-03A88B2B12C1}" type="slidenum">
              <a:rPr lang="he-IL" smtClean="0">
                <a:latin typeface="Tahoma" panose="020B0604030504040204" pitchFamily="34" charset="0"/>
                <a:ea typeface="Tahoma" panose="020B0604030504040204" pitchFamily="34" charset="0"/>
                <a:cs typeface="Tahoma" panose="020B0604030504040204" pitchFamily="34" charset="0"/>
              </a:rPr>
              <a:pPr algn="l" rtl="1"/>
              <a:t>12</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99662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pPr algn="l" rtl="1"/>
            <a:fld id="{A850423A-8BCE-448E-A97B-03A88B2B12C1}" type="slidenum">
              <a:rPr lang="he-IL" smtClean="0">
                <a:latin typeface="Tahoma" panose="020B0604030504040204" pitchFamily="34" charset="0"/>
                <a:ea typeface="Tahoma" panose="020B0604030504040204" pitchFamily="34" charset="0"/>
                <a:cs typeface="Tahoma" panose="020B0604030504040204" pitchFamily="34" charset="0"/>
              </a:rPr>
              <a:pPr algn="l" rtl="1"/>
              <a:t>13</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93724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pPr algn="l" rtl="1"/>
            <a:fld id="{A850423A-8BCE-448E-A97B-03A88B2B12C1}" type="slidenum">
              <a:rPr lang="he-IL" smtClean="0">
                <a:latin typeface="Tahoma" panose="020B0604030504040204" pitchFamily="34" charset="0"/>
                <a:ea typeface="Tahoma" panose="020B0604030504040204" pitchFamily="34" charset="0"/>
                <a:cs typeface="Tahoma" panose="020B0604030504040204" pitchFamily="34" charset="0"/>
              </a:rPr>
              <a:pPr algn="l" rtl="1"/>
              <a:t>14</a:t>
            </a:fld>
            <a:endParaRPr lang="he-IL"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3330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2413" y="1905000"/>
            <a:ext cx="9144000" cy="2667000"/>
          </a:xfrm>
        </p:spPr>
        <p:txBody>
          <a:bodyPr rtlCol="1">
            <a:noAutofit/>
          </a:bodyPr>
          <a:lstStyle>
            <a:lvl1pPr algn="r" rtl="1">
              <a:defRPr sz="5400">
                <a:latin typeface="Tahoma" panose="020B0604030504040204" pitchFamily="34" charset="0"/>
                <a:ea typeface="Tahoma" panose="020B0604030504040204" pitchFamily="34" charset="0"/>
                <a:cs typeface="Tahoma" panose="020B0604030504040204" pitchFamily="34" charset="0"/>
              </a:defRPr>
            </a:lvl1pPr>
          </a:lstStyle>
          <a:p>
            <a:pPr rtl="1"/>
            <a:r>
              <a:rPr lang="he-IL" smtClean="0"/>
              <a:t>לחץ כדי לערוך סגנון כותרת של תבנית בסיס</a:t>
            </a:r>
            <a:endParaRPr lang="he-IL" dirty="0"/>
          </a:p>
        </p:txBody>
      </p:sp>
      <p:grpSp>
        <p:nvGrpSpPr>
          <p:cNvPr id="256" name="קו" descr="גרפיקת קו"/>
          <p:cNvGrpSpPr/>
          <p:nvPr/>
        </p:nvGrpSpPr>
        <p:grpSpPr bwMode="invGray">
          <a:xfrm rot="10800000">
            <a:off x="1982990" y="4724400"/>
            <a:ext cx="8631936" cy="64008"/>
            <a:chOff x="-4110038" y="2703513"/>
            <a:chExt cx="17394239" cy="160336"/>
          </a:xfrm>
          <a:solidFill>
            <a:schemeClr val="accent1"/>
          </a:solidFill>
        </p:grpSpPr>
        <p:sp>
          <p:nvSpPr>
            <p:cNvPr id="257" name="צורה חופשית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58" name="צורה חופשית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59" name="צורה חופשית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60" name="צורה חופשית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61" name="צורה חופשית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62" name="צורה חופשית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63" name="צורה חופשית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64" name="צורה חופשית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65" name="צורה חופשית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66" name="צורה חופשית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67" name="צורה חופשית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68" name="צורה חופשית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69" name="צורה חופשית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70" name="צורה חופשית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71" name="צורה חופשית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72" name="צורה חופשית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73" name="צורה חופשית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74" name="צורה חופשית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75" name="צורה חופשית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76" name="צורה חופשית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77" name="צורה חופשית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78" name="צורה חופשית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79" name="צורה חופשית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80" name="צורה חופשית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81" name="צורה חופשית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82" name="צורה חופשית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83" name="צורה חופשית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84" name="צורה חופשית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85" name="צורה חופשית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86" name="צורה חופשית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87" name="צורה חופשית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88" name="צורה חופשית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89" name="צורה חופשית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90" name="צורה חופשית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91" name="צורה חופשית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92" name="צורה חופשית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93" name="צורה חופשית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94" name="צורה חופשית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95" name="צורה חופשית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96" name="צורה חופשית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97" name="צורה חופשית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98" name="צורה חופשית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99" name="צורה חופשית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00" name="צורה חופשית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01" name="צורה חופשית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02" name="צורה חופשית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03" name="צורה חופשית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04" name="צורה חופשית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05" name="צורה חופשית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06" name="צורה חופשית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07" name="צורה חופשית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08" name="צורה חופשית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09" name="צורה חופשית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10" name="צורה חופשית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11" name="צורה חופשית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12" name="צורה חופשית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13" name="צורה חופשית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14" name="צורה חופשית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15" name="צורה חופשית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16" name="צורה חופשית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17" name="צורה חופשית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18" name="צורה חופשית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19" name="צורה חופשית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20" name="צורה חופשית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21" name="צורה חופשית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22" name="צורה חופשית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23" name="צורה חופשית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24" name="צורה חופשית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25" name="צורה חופשית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26" name="צורה חופשית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27" name="צורה חופשית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28" name="צורה חופשית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29" name="צורה חופשית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30" name="צורה חופשית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31" name="צורה חופשית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32" name="צורה חופשית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33" name="צורה חופשית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34" name="צורה חופשית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35" name="צורה חופשית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36" name="צורה חופשית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37" name="צורה חופשית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38" name="צורה חופשית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39" name="צורה חופשית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40" name="צורה חופשית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41" name="צורה חופשית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42" name="צורה חופשית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43" name="צורה חופשית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44" name="צורה חופשית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45" name="צורה חופשית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46" name="צורה חופשית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47" name="צורה חופשית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48" name="צורה חופשית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49" name="צורה חופשית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50" name="צורה חופשית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51" name="צורה חופשית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52" name="צורה חופשית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53" name="צורה חופשית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54" name="צורה חופשית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55" name="צורה חופשית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56" name="צורה חופשית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57" name="צורה חופשית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58" name="צורה חופשית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59" name="צורה חופשית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60" name="צורה חופשית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61" name="צורה חופשית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62" name="צורה חופשית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63" name="צורה חופשית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64" name="צורה חופשית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65" name="צורה חופשית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66" name="צורה חופשית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67" name="צורה חופשית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68" name="צורה חופשית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69" name="צורה חופשית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70" name="צורה חופשית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71" name="צורה חופשית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72" name="צורה חופשית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73" name="צורה חופשית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74" name="צורה חופשית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75" name="צורה חופשית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76" name="צורה חופשית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77" name="צורה חופשית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78" name="צורה חופשית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379" name="צורה חופשית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grpSp>
      <p:sp>
        <p:nvSpPr>
          <p:cNvPr id="3" name="כותרת משנה 2"/>
          <p:cNvSpPr>
            <a:spLocks noGrp="1"/>
          </p:cNvSpPr>
          <p:nvPr>
            <p:ph type="subTitle" idx="1"/>
          </p:nvPr>
        </p:nvSpPr>
        <p:spPr>
          <a:xfrm>
            <a:off x="1522413" y="5105400"/>
            <a:ext cx="9143999" cy="1066800"/>
          </a:xfrm>
        </p:spPr>
        <p:txBody>
          <a:bodyPr rtlCol="1"/>
          <a:lstStyle>
            <a:lvl1pPr marL="0" indent="0" algn="r" rtl="1">
              <a:spcBef>
                <a:spcPts val="0"/>
              </a:spcBef>
              <a:buNone/>
              <a:defRPr>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vl2pPr marL="457200" indent="0" algn="ctr" rtl="1">
              <a:buNone/>
              <a:defRPr>
                <a:solidFill>
                  <a:schemeClr val="tx1">
                    <a:tint val="75000"/>
                  </a:schemeClr>
                </a:solidFill>
              </a:defRPr>
            </a:lvl2pPr>
            <a:lvl3pPr marL="914400" indent="0" algn="ctr" rtl="1">
              <a:buNone/>
              <a:defRPr>
                <a:solidFill>
                  <a:schemeClr val="tx1">
                    <a:tint val="75000"/>
                  </a:schemeClr>
                </a:solidFill>
              </a:defRPr>
            </a:lvl3pPr>
            <a:lvl4pPr marL="1371600" indent="0" algn="ctr" rtl="1">
              <a:buNone/>
              <a:defRPr>
                <a:solidFill>
                  <a:schemeClr val="tx1">
                    <a:tint val="75000"/>
                  </a:schemeClr>
                </a:solidFill>
              </a:defRPr>
            </a:lvl4pPr>
            <a:lvl5pPr marL="1828800" indent="0" algn="ctr" rtl="1">
              <a:buNone/>
              <a:defRPr>
                <a:solidFill>
                  <a:schemeClr val="tx1">
                    <a:tint val="75000"/>
                  </a:schemeClr>
                </a:solidFill>
              </a:defRPr>
            </a:lvl5pPr>
            <a:lvl6pPr marL="2286000" indent="0" algn="ctr" rtl="1">
              <a:buNone/>
              <a:defRPr>
                <a:solidFill>
                  <a:schemeClr val="tx1">
                    <a:tint val="75000"/>
                  </a:schemeClr>
                </a:solidFill>
              </a:defRPr>
            </a:lvl6pPr>
            <a:lvl7pPr marL="2743200" indent="0" algn="ctr" rtl="1">
              <a:buNone/>
              <a:defRPr>
                <a:solidFill>
                  <a:schemeClr val="tx1">
                    <a:tint val="75000"/>
                  </a:schemeClr>
                </a:solidFill>
              </a:defRPr>
            </a:lvl7pPr>
            <a:lvl8pPr marL="3200400" indent="0" algn="ctr" rtl="1">
              <a:buNone/>
              <a:defRPr>
                <a:solidFill>
                  <a:schemeClr val="tx1">
                    <a:tint val="75000"/>
                  </a:schemeClr>
                </a:solidFill>
              </a:defRPr>
            </a:lvl8pPr>
            <a:lvl9pPr marL="3657600" indent="0" algn="ctr" rtl="1">
              <a:buNone/>
              <a:defRPr>
                <a:solidFill>
                  <a:schemeClr val="tx1">
                    <a:tint val="75000"/>
                  </a:schemeClr>
                </a:solidFill>
              </a:defRPr>
            </a:lvl9pPr>
          </a:lstStyle>
          <a:p>
            <a:pPr rtl="1"/>
            <a:r>
              <a:rPr lang="he-IL" smtClean="0"/>
              <a:t>לחץ כדי לערוך סגנון כותרת משנה של תבנית בסיס</a:t>
            </a:r>
            <a:endParaRPr lang="he-IL" dirty="0"/>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rtlCol="1"/>
          <a:lstStyle/>
          <a:p>
            <a:pPr rtl="1"/>
            <a:r>
              <a:rPr lang="he-IL" smtClean="0"/>
              <a:t>לחץ כדי לערוך סגנון כותרת של תבנית בסיס</a:t>
            </a:r>
            <a:endParaRPr lang="he-IL" dirty="0"/>
          </a:p>
        </p:txBody>
      </p:sp>
      <p:sp>
        <p:nvSpPr>
          <p:cNvPr id="3" name="מציין מיקום טקסט אנכי 2"/>
          <p:cNvSpPr>
            <a:spLocks noGrp="1"/>
          </p:cNvSpPr>
          <p:nvPr>
            <p:ph type="body" orient="vert" idx="1"/>
          </p:nvPr>
        </p:nvSpPr>
        <p:spPr/>
        <p:txBody>
          <a:bodyPr vert="vert270" rtlCol="1"/>
          <a:lstStyle>
            <a:lvl5pPr algn="r" rtl="1">
              <a:defRPr/>
            </a:lvl5pPr>
            <a:lvl6pPr marL="1956816" algn="r" rtl="1">
              <a:defRPr/>
            </a:lvl6pPr>
            <a:lvl7pPr marL="1956816" algn="r" rtl="1">
              <a:defRPr/>
            </a:lvl7pPr>
            <a:lvl8pPr marL="1956816" algn="r" rtl="1">
              <a:defRPr/>
            </a:lvl8pPr>
            <a:lvl9pPr marL="1956816" algn="r" rtl="1">
              <a:defRPr/>
            </a:lvl9pPr>
          </a:lstStyle>
          <a:p>
            <a:pPr lvl="0" rtl="1"/>
            <a:r>
              <a:rPr lang="he-IL" smtClean="0"/>
              <a:t>ערוך סגנונות טקסט של תבנית בסיס</a:t>
            </a:r>
          </a:p>
          <a:p>
            <a:pPr lvl="1" rtl="1"/>
            <a:r>
              <a:rPr lang="he-IL" smtClean="0"/>
              <a:t>רמה שניה</a:t>
            </a:r>
          </a:p>
          <a:p>
            <a:pPr lvl="2" rtl="1"/>
            <a:r>
              <a:rPr lang="he-IL" smtClean="0"/>
              <a:t>רמה שלישית</a:t>
            </a:r>
          </a:p>
          <a:p>
            <a:pPr lvl="3" rtl="1"/>
            <a:r>
              <a:rPr lang="he-IL" smtClean="0"/>
              <a:t>רמה רביעית</a:t>
            </a:r>
          </a:p>
          <a:p>
            <a:pPr lvl="4" rtl="1"/>
            <a:r>
              <a:rPr lang="he-IL" smtClean="0"/>
              <a:t>רמה חמישית</a:t>
            </a:r>
            <a:endParaRPr lang="he-IL" dirty="0"/>
          </a:p>
        </p:txBody>
      </p:sp>
      <p:sp>
        <p:nvSpPr>
          <p:cNvPr id="5" name="מציין מיקום של כותרת תחתונה 4"/>
          <p:cNvSpPr>
            <a:spLocks noGrp="1"/>
          </p:cNvSpPr>
          <p:nvPr>
            <p:ph type="ftr" sz="quarter" idx="11"/>
          </p:nvPr>
        </p:nvSpPr>
        <p:spPr/>
        <p:txBody>
          <a:bodyPr rtlCol="1"/>
          <a:lstStyle/>
          <a:p>
            <a:pPr rtl="1"/>
            <a:endParaRPr lang="he-IL" dirty="0"/>
          </a:p>
        </p:txBody>
      </p:sp>
      <p:sp>
        <p:nvSpPr>
          <p:cNvPr id="4" name="מציין מיקום של תאריך 3"/>
          <p:cNvSpPr>
            <a:spLocks noGrp="1"/>
          </p:cNvSpPr>
          <p:nvPr>
            <p:ph type="dt" sz="half" idx="10"/>
          </p:nvPr>
        </p:nvSpPr>
        <p:spPr/>
        <p:txBody>
          <a:bodyPr rtlCol="1"/>
          <a:lstStyle/>
          <a:p>
            <a:pPr rtl="1"/>
            <a:fld id="{9DA84CC6-3D9F-44FD-A4F2-6C31D85272DF}" type="datetime8">
              <a:rPr lang="he-IL" smtClean="0"/>
              <a:t>20 מרץ 19</a:t>
            </a:fld>
            <a:endParaRPr lang="he-IL" dirty="0"/>
          </a:p>
        </p:txBody>
      </p:sp>
      <p:sp>
        <p:nvSpPr>
          <p:cNvPr id="6" name="מציין מיקום של מספר שקופית 5"/>
          <p:cNvSpPr>
            <a:spLocks noGrp="1"/>
          </p:cNvSpPr>
          <p:nvPr>
            <p:ph type="sldNum" sz="quarter" idx="12"/>
          </p:nvPr>
        </p:nvSpPr>
        <p:spPr/>
        <p:txBody>
          <a:bodyPr rtlCol="1"/>
          <a:lstStyle/>
          <a:p>
            <a:pPr rtl="1"/>
            <a:fld id="{25BA54BD-C84D-46CE-8B72-31BFB26ABA43}" type="slidenum">
              <a:rPr lang="he-IL"/>
              <a:t>‹#›</a:t>
            </a:fld>
            <a:endParaRPr lang="he-IL" dirty="0"/>
          </a:p>
        </p:txBody>
      </p:sp>
      <p:grpSp>
        <p:nvGrpSpPr>
          <p:cNvPr id="385" name="קו" descr="גרפיקת קו"/>
          <p:cNvGrpSpPr/>
          <p:nvPr userDrawn="1"/>
        </p:nvGrpSpPr>
        <p:grpSpPr bwMode="invGray">
          <a:xfrm rot="10800000">
            <a:off x="96837" y="1514475"/>
            <a:ext cx="10569575" cy="64008"/>
            <a:chOff x="1522413" y="1514475"/>
            <a:chExt cx="10569575" cy="64008"/>
          </a:xfrm>
        </p:grpSpPr>
        <p:sp>
          <p:nvSpPr>
            <p:cNvPr id="386" name="צורה חופשית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7" name="צורה חופשית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8" name="צורה חופשית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9" name="צורה חופשית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0" name="צורה חופשית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1" name="צורה חופשית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2" name="צורה חופשית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3" name="צורה חופשית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4" name="צורה חופשית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5" name="צורה חופשית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6" name="צורה חופשית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7" name="צורה חופשית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8" name="צורה חופשית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9" name="צורה חופשית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0" name="צורה חופשית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1" name="צורה חופשית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2" name="צורה חופשית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3" name="צורה חופשית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4" name="צורה חופשית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5" name="צורה חופשית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6" name="צורה חופשית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7" name="צורה חופשית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8" name="צורה חופשית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9" name="צורה חופשית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0" name="צורה חופשית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1" name="צורה חופשית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2" name="צורה חופשית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3" name="צורה חופשית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4" name="צורה חופשית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5" name="צורה חופשית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6" name="צורה חופשית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7" name="צורה חופשית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8" name="צורה חופשית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9" name="צורה חופשית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0" name="צורה חופשית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1" name="צורה חופשית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2" name="צורה חופשית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3" name="צורה חופשית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4" name="צורה חופשית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5" name="צורה חופשית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6" name="צורה חופשית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7" name="צורה חופשית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8" name="צורה חופשית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9" name="צורה חופשית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0" name="צורה חופשית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1" name="צורה חופשית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2" name="צורה חופשית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3" name="צורה חופשית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4" name="צורה חופשית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5" name="צורה חופשית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6" name="צורה חופשית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7" name="צורה חופשית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8" name="צורה חופשית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9" name="צורה חופשית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0" name="צורה חופשית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1" name="צורה חופשית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2" name="צורה חופשית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3" name="צורה חופשית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4" name="צורה חופשית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5" name="צורה חופשית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6" name="צורה חופשית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7" name="צורה חופשית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8" name="צורה חופשית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9" name="צורה חופשית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0" name="צורה חופשית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1" name="צורה חופשית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2" name="צורה חופשית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3" name="צורה חופשית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4" name="צורה חופשית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5" name="צורה חופשית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6" name="צורה חופשית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7" name="צורה חופשית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8" name="צורה חופשית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9" name="צורה חופשית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gr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455612" y="274639"/>
            <a:ext cx="1371600" cy="5901747"/>
          </a:xfrm>
        </p:spPr>
        <p:txBody>
          <a:bodyPr vert="vert270" rtlCol="1"/>
          <a:lstStyle>
            <a:lvl1pPr>
              <a:defRPr>
                <a:latin typeface="Tahoma" panose="020B0604030504040204" pitchFamily="34" charset="0"/>
                <a:ea typeface="Tahoma" panose="020B0604030504040204" pitchFamily="34" charset="0"/>
                <a:cs typeface="Tahoma" panose="020B0604030504040204" pitchFamily="34" charset="0"/>
              </a:defRPr>
            </a:lvl1pPr>
          </a:lstStyle>
          <a:p>
            <a:pPr rtl="1"/>
            <a:r>
              <a:rPr lang="he-IL" smtClean="0"/>
              <a:t>לחץ כדי לערוך סגנון כותרת של תבנית בסיס</a:t>
            </a:r>
            <a:endParaRPr lang="he-IL" dirty="0"/>
          </a:p>
        </p:txBody>
      </p:sp>
      <p:grpSp>
        <p:nvGrpSpPr>
          <p:cNvPr id="7" name="קו" descr="גרפיקת קו"/>
          <p:cNvGrpSpPr/>
          <p:nvPr/>
        </p:nvGrpSpPr>
        <p:grpSpPr bwMode="invGray">
          <a:xfrm rot="5400000">
            <a:off x="-1069913" y="3472598"/>
            <a:ext cx="6492240" cy="64008"/>
            <a:chOff x="1522413" y="1514475"/>
            <a:chExt cx="10569575" cy="64008"/>
          </a:xfrm>
        </p:grpSpPr>
        <p:sp>
          <p:nvSpPr>
            <p:cNvPr id="8" name="צורה חופשית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 name="צורה חופשית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 name="צורה חופשית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 name="צורה חופשית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 name="צורה חופשית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 name="צורה חופשית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 name="צורה חופשית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 name="צורה חופשית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6" name="צורה חופשית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7" name="צורה חופשית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8" name="צורה חופשית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9" name="צורה חופשית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0" name="צורה חופשית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1" name="צורה חופשית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2" name="צורה חופשית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3" name="צורה חופשית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4" name="צורה חופשית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5" name="צורה חופשית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6" name="צורה חופשית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7" name="צורה חופשית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8" name="צורה חופשית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9" name="צורה חופשית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0" name="צורה חופשית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1" name="צורה חופשית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 name="צורה חופשית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 name="צורה חופשית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 name="צורה חופשית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 name="צורה חופשית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 name="צורה חופשית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 name="צורה חופשית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 name="צורה חופשית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 name="צורה חופשית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 name="צורה חופשית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 name="צורה חופשית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 name="צורה חופשית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 name="צורה חופשית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 name="צורה חופשית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 name="צורה חופשית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6" name="צורה חופשית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 name="צורה חופשית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 name="צורה חופשית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 name="צורה חופשית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 name="צורה חופשית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 name="צורה חופשית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 name="צורה חופשית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 name="צורה חופשית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4" name="צורה חופשית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 name="צורה חופשית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 name="צורה חופשית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 name="צורה חופשית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 name="צורה חופשית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 name="צורה חופשית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 name="צורה חופשית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1" name="צורה חופשית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2" name="צורה חופשית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3" name="צורה חופשית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4" name="צורה חופשית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5" name="צורה חופשית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6" name="צורה חופשית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7" name="צורה חופשית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8" name="צורה חופשית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9" name="צורה חופשית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70" name="צורה חופשית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71" name="צורה חופשית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72" name="צורה חופשית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73" name="צורה חופשית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74" name="צורה חופשית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75" name="צורה חופשית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76" name="צורה חופשית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77" name="צורה חופשית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78" name="צורה חופשית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79" name="צורה חופשית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80" name="צורה חופשית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81" name="צורה חופשית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grpSp>
      <p:sp>
        <p:nvSpPr>
          <p:cNvPr id="3" name="מציין מיקום טקסט אנכי 2"/>
          <p:cNvSpPr>
            <a:spLocks noGrp="1"/>
          </p:cNvSpPr>
          <p:nvPr>
            <p:ph type="body" orient="vert" idx="1" hasCustomPrompt="1"/>
          </p:nvPr>
        </p:nvSpPr>
        <p:spPr>
          <a:xfrm>
            <a:off x="2513011" y="277813"/>
            <a:ext cx="9144001" cy="5898573"/>
          </a:xfrm>
        </p:spPr>
        <p:txBody>
          <a:bodyPr vert="vert270" rtlCol="1"/>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lgn="r" rtl="1">
              <a:defRPr>
                <a:latin typeface="Tahoma" panose="020B0604030504040204" pitchFamily="34" charset="0"/>
                <a:ea typeface="Tahoma" panose="020B0604030504040204" pitchFamily="34" charset="0"/>
                <a:cs typeface="Tahoma" panose="020B0604030504040204" pitchFamily="34" charset="0"/>
              </a:defRPr>
            </a:lvl5pPr>
            <a:lvl6pPr marL="1261872" indent="0" algn="r" rtl="1">
              <a:buNone/>
              <a:defRPr/>
            </a:lvl6pPr>
            <a:lvl7pPr algn="r" rtl="1">
              <a:defRPr/>
            </a:lvl7pPr>
            <a:lvl8pPr algn="r" rtl="1">
              <a:defRPr baseline="0"/>
            </a:lvl8pPr>
            <a:lvl9pPr algn="r" rtl="1">
              <a:defRPr baseline="0"/>
            </a:lvl9pPr>
          </a:lstStyle>
          <a:p>
            <a:pPr lvl="0" rtl="1"/>
            <a:r>
              <a:rPr lang="he-IL" dirty="0"/>
              <a:t>לחץ כדי לערוך סגנונות טקסט של תבנית בסיס</a:t>
            </a:r>
          </a:p>
          <a:p>
            <a:pPr lvl="1" rtl="1"/>
            <a:r>
              <a:rPr lang="he-IL" dirty="0"/>
              <a:t>רמה שניה</a:t>
            </a:r>
          </a:p>
          <a:p>
            <a:pPr lvl="2" rtl="1"/>
            <a:r>
              <a:rPr lang="he-IL" dirty="0"/>
              <a:t>רמה שלישית</a:t>
            </a:r>
          </a:p>
          <a:p>
            <a:pPr lvl="3" rtl="1"/>
            <a:r>
              <a:rPr lang="he-IL" dirty="0"/>
              <a:t>רמה רביעית</a:t>
            </a:r>
          </a:p>
          <a:p>
            <a:pPr lvl="4" rtl="1"/>
            <a:r>
              <a:rPr lang="he-IL" dirty="0"/>
              <a:t>רמה חמישית</a:t>
            </a:r>
          </a:p>
        </p:txBody>
      </p:sp>
      <p:sp>
        <p:nvSpPr>
          <p:cNvPr id="5" name="מציין מיקום של כותרת תחתונה 4"/>
          <p:cNvSpPr>
            <a:spLocks noGrp="1"/>
          </p:cNvSpPr>
          <p:nvPr>
            <p:ph type="ftr" sz="quarter" idx="11"/>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he-IL" dirty="0"/>
          </a:p>
        </p:txBody>
      </p:sp>
      <p:sp>
        <p:nvSpPr>
          <p:cNvPr id="4" name="מציין מיקום של תאריך 3"/>
          <p:cNvSpPr>
            <a:spLocks noGrp="1"/>
          </p:cNvSpPr>
          <p:nvPr>
            <p:ph type="dt" sz="half" idx="10"/>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fld id="{3F89D5C4-4B15-42CF-B3AE-2904C361F6A7}" type="datetime8">
              <a:rPr lang="he-IL" smtClean="0"/>
              <a:pPr/>
              <a:t>20 מרץ 19</a:t>
            </a:fld>
            <a:endParaRPr lang="he-IL" dirty="0"/>
          </a:p>
        </p:txBody>
      </p:sp>
      <p:sp>
        <p:nvSpPr>
          <p:cNvPr id="6" name="מציין מיקום של מספר שקופית 5"/>
          <p:cNvSpPr>
            <a:spLocks noGrp="1"/>
          </p:cNvSpPr>
          <p:nvPr>
            <p:ph type="sldNum" sz="quarter" idx="12"/>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fld id="{25BA54BD-C84D-46CE-8B72-31BFB26ABA43}" type="slidenum">
              <a:rPr lang="he-IL" smtClean="0"/>
              <a:pPr/>
              <a:t>‹#›</a:t>
            </a:fld>
            <a:endParaRPr lang="he-IL" dirty="0"/>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1522414" y="274638"/>
            <a:ext cx="9143998" cy="1020762"/>
          </a:xfrm>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pPr rtl="1"/>
            <a:r>
              <a:rPr lang="he-IL" smtClean="0"/>
              <a:t>לחץ כדי לערוך סגנון כותרת של תבנית בסיס</a:t>
            </a:r>
            <a:endParaRPr lang="he-IL" dirty="0"/>
          </a:p>
        </p:txBody>
      </p:sp>
      <p:grpSp>
        <p:nvGrpSpPr>
          <p:cNvPr id="167" name="קו" descr="גרפיקת קו"/>
          <p:cNvGrpSpPr/>
          <p:nvPr/>
        </p:nvGrpSpPr>
        <p:grpSpPr bwMode="invGray">
          <a:xfrm rot="10800000">
            <a:off x="96837" y="1514475"/>
            <a:ext cx="10569575" cy="64008"/>
            <a:chOff x="1522413" y="1514475"/>
            <a:chExt cx="10569575" cy="64008"/>
          </a:xfrm>
        </p:grpSpPr>
        <p:sp>
          <p:nvSpPr>
            <p:cNvPr id="168" name="צורה חופשית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69" name="צורה חופשית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70" name="צורה חופשית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71" name="צורה חופשית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72" name="צורה חופשית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73" name="צורה חופשית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74" name="צורה חופשית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75" name="צורה חופשית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76" name="צורה חופשית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77" name="צורה חופשית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78" name="צורה חופשית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79" name="צורה חופשית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80" name="צורה חופשית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81" name="צורה חופשית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82" name="צורה חופשית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83" name="צורה חופשית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84" name="צורה חופשית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85" name="צורה חופשית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86" name="צורה חופשית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87" name="צורה חופשית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88" name="צורה חופשית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89" name="צורה חופשית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90" name="צורה חופשית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91" name="צורה חופשית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92" name="צורה חופשית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93" name="צורה חופשית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94" name="צורה חופשית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95" name="צורה חופשית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96" name="צורה חופשית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97" name="צורה חופשית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98" name="צורה חופשית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99" name="צורה חופשית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00" name="צורה חופשית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01" name="צורה חופשית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02" name="צורה חופשית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03" name="צורה חופשית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04" name="צורה חופשית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05" name="צורה חופשית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06" name="צורה חופשית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07" name="צורה חופשית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08" name="צורה חופשית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09" name="צורה חופשית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10" name="צורה חופשית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11" name="צורה חופשית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12" name="צורה חופשית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13" name="צורה חופשית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14" name="צורה חופשית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15" name="צורה חופשית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16" name="צורה חופשית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17" name="צורה חופשית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18" name="צורה חופשית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19" name="צורה חופשית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20" name="צורה חופשית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21" name="צורה חופשית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22" name="צורה חופשית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23" name="צורה חופשית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24" name="צורה חופשית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25" name="צורה חופשית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26" name="צורה חופשית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27" name="צורה חופשית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28" name="צורה חופשית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29" name="צורה חופשית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30" name="צורה חופשית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31" name="צורה חופשית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32" name="צורה חופשית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33" name="צורה חופשית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34" name="צורה חופשית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35" name="צורה חופשית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36" name="צורה חופשית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37" name="צורה חופשית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38" name="צורה חופשית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39" name="צורה חופשית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40" name="צורה חופשית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241" name="צורה חופשית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grpSp>
      <p:sp>
        <p:nvSpPr>
          <p:cNvPr id="3" name="מציין מיקום תוכן 2"/>
          <p:cNvSpPr>
            <a:spLocks noGrp="1"/>
          </p:cNvSpPr>
          <p:nvPr>
            <p:ph idx="1"/>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vl2pPr marL="548640" algn="r" rtl="1">
              <a:defRPr>
                <a:latin typeface="Tahoma" panose="020B0604030504040204" pitchFamily="34" charset="0"/>
                <a:ea typeface="Tahoma" panose="020B0604030504040204" pitchFamily="34" charset="0"/>
                <a:cs typeface="Tahoma" panose="020B0604030504040204" pitchFamily="34" charset="0"/>
              </a:defRPr>
            </a:lvl2pPr>
            <a:lvl3pPr marL="777240" algn="r" rtl="1">
              <a:defRPr>
                <a:latin typeface="Tahoma" panose="020B0604030504040204" pitchFamily="34" charset="0"/>
                <a:ea typeface="Tahoma" panose="020B0604030504040204" pitchFamily="34" charset="0"/>
                <a:cs typeface="Tahoma" panose="020B0604030504040204" pitchFamily="34" charset="0"/>
              </a:defRPr>
            </a:lvl3pPr>
            <a:lvl4pPr marL="1005840" algn="r" rtl="1">
              <a:defRPr>
                <a:latin typeface="Tahoma" panose="020B0604030504040204" pitchFamily="34" charset="0"/>
                <a:ea typeface="Tahoma" panose="020B0604030504040204" pitchFamily="34" charset="0"/>
                <a:cs typeface="Tahoma" panose="020B0604030504040204" pitchFamily="34" charset="0"/>
              </a:defRPr>
            </a:lvl4pPr>
            <a:lvl5pPr marL="1234440" algn="r" rtl="1">
              <a:defRPr>
                <a:latin typeface="Tahoma" panose="020B0604030504040204" pitchFamily="34" charset="0"/>
                <a:ea typeface="Tahoma" panose="020B0604030504040204" pitchFamily="34" charset="0"/>
                <a:cs typeface="Tahoma" panose="020B0604030504040204" pitchFamily="34" charset="0"/>
              </a:defRPr>
            </a:lvl5pPr>
            <a:lvl6pPr marL="1463040" algn="r" rtl="1">
              <a:defRPr baseline="0"/>
            </a:lvl6pPr>
            <a:lvl7pPr marL="1691640" algn="r" rtl="1">
              <a:defRPr baseline="0"/>
            </a:lvl7pPr>
            <a:lvl8pPr marL="1920240" algn="r" rtl="1">
              <a:defRPr baseline="0"/>
            </a:lvl8pPr>
            <a:lvl9pPr marL="2148840" algn="r" rtl="1">
              <a:defRPr baseline="0"/>
            </a:lvl9pPr>
          </a:lstStyle>
          <a:p>
            <a:pPr lvl="0" rtl="1"/>
            <a:r>
              <a:rPr lang="he-IL" smtClean="0"/>
              <a:t>ערוך סגנונות טקסט של תבנית בסיס</a:t>
            </a:r>
          </a:p>
          <a:p>
            <a:pPr lvl="1" rtl="1"/>
            <a:r>
              <a:rPr lang="he-IL" smtClean="0"/>
              <a:t>רמה שניה</a:t>
            </a:r>
          </a:p>
          <a:p>
            <a:pPr lvl="2" rtl="1"/>
            <a:r>
              <a:rPr lang="he-IL" smtClean="0"/>
              <a:t>רמה שלישית</a:t>
            </a:r>
          </a:p>
          <a:p>
            <a:pPr lvl="3" rtl="1"/>
            <a:r>
              <a:rPr lang="he-IL" smtClean="0"/>
              <a:t>רמה רביעית</a:t>
            </a:r>
          </a:p>
          <a:p>
            <a:pPr lvl="4" rtl="1"/>
            <a:r>
              <a:rPr lang="he-IL" smtClean="0"/>
              <a:t>רמה חמישית</a:t>
            </a:r>
            <a:endParaRPr lang="he-IL" dirty="0"/>
          </a:p>
        </p:txBody>
      </p:sp>
      <p:sp>
        <p:nvSpPr>
          <p:cNvPr id="5" name="מציין מיקום של כותרת תחתונה 4"/>
          <p:cNvSpPr>
            <a:spLocks noGrp="1"/>
          </p:cNvSpPr>
          <p:nvPr>
            <p:ph type="ftr" sz="quarter" idx="11"/>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he-IL" dirty="0"/>
          </a:p>
        </p:txBody>
      </p:sp>
      <p:sp>
        <p:nvSpPr>
          <p:cNvPr id="4" name="מציין מיקום של תאריך 3"/>
          <p:cNvSpPr>
            <a:spLocks noGrp="1"/>
          </p:cNvSpPr>
          <p:nvPr>
            <p:ph type="dt" sz="half" idx="10"/>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fld id="{32A732AF-8366-4293-8379-CCD80E523595}" type="datetime8">
              <a:rPr lang="he-IL" smtClean="0"/>
              <a:t>20 מרץ 19</a:t>
            </a:fld>
            <a:endParaRPr lang="he-IL" dirty="0"/>
          </a:p>
        </p:txBody>
      </p:sp>
      <p:sp>
        <p:nvSpPr>
          <p:cNvPr id="6" name="מציין מיקום של מספר שקופית 5"/>
          <p:cNvSpPr>
            <a:spLocks noGrp="1"/>
          </p:cNvSpPr>
          <p:nvPr>
            <p:ph type="sldNum" sz="quarter" idx="12"/>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fld id="{25BA54BD-C84D-46CE-8B72-31BFB26ABA43}" type="slidenum">
              <a:rPr lang="he-IL" smtClean="0"/>
              <a:pPr/>
              <a:t>‹#›</a:t>
            </a:fld>
            <a:endParaRPr lang="he-IL"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1522413" y="1905000"/>
            <a:ext cx="9144000" cy="2667000"/>
          </a:xfrm>
        </p:spPr>
        <p:txBody>
          <a:bodyPr rtlCol="1" anchor="b">
            <a:noAutofit/>
          </a:bodyPr>
          <a:lstStyle>
            <a:lvl1pPr algn="r" rtl="1">
              <a:defRPr sz="4400" b="0" cap="none" baseline="0">
                <a:latin typeface="Tahoma" panose="020B0604030504040204" pitchFamily="34" charset="0"/>
                <a:ea typeface="Tahoma" panose="020B0604030504040204" pitchFamily="34" charset="0"/>
                <a:cs typeface="Tahoma" panose="020B0604030504040204" pitchFamily="34" charset="0"/>
              </a:defRPr>
            </a:lvl1pPr>
          </a:lstStyle>
          <a:p>
            <a:pPr rtl="1"/>
            <a:r>
              <a:rPr lang="he-IL" smtClean="0"/>
              <a:t>לחץ כדי לערוך סגנון כותרת של תבנית בסיס</a:t>
            </a:r>
            <a:endParaRPr lang="he-IL" dirty="0"/>
          </a:p>
        </p:txBody>
      </p:sp>
      <p:sp>
        <p:nvSpPr>
          <p:cNvPr id="3" name="מציין מיקום טקסט 2"/>
          <p:cNvSpPr>
            <a:spLocks noGrp="1"/>
          </p:cNvSpPr>
          <p:nvPr>
            <p:ph type="body" idx="1"/>
          </p:nvPr>
        </p:nvSpPr>
        <p:spPr>
          <a:xfrm>
            <a:off x="1522413" y="5102525"/>
            <a:ext cx="9143999" cy="1069675"/>
          </a:xfrm>
        </p:spPr>
        <p:txBody>
          <a:bodyPr rtlCol="1" anchor="t">
            <a:normAutofit/>
          </a:bodyPr>
          <a:lstStyle>
            <a:lvl1pPr marL="0" indent="0" algn="r" rtl="1">
              <a:spcBef>
                <a:spcPts val="0"/>
              </a:spcBef>
              <a:buNone/>
              <a:defRPr sz="24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vl2pPr marL="457200" indent="0" algn="r" rtl="1">
              <a:buNone/>
              <a:defRPr sz="1800">
                <a:solidFill>
                  <a:schemeClr val="tx1">
                    <a:tint val="75000"/>
                  </a:schemeClr>
                </a:solidFill>
              </a:defRPr>
            </a:lvl2pPr>
            <a:lvl3pPr marL="914400" indent="0" algn="r" rtl="1">
              <a:buNone/>
              <a:defRPr sz="1600">
                <a:solidFill>
                  <a:schemeClr val="tx1">
                    <a:tint val="75000"/>
                  </a:schemeClr>
                </a:solidFill>
              </a:defRPr>
            </a:lvl3pPr>
            <a:lvl4pPr marL="1371600" indent="0" algn="r" rtl="1">
              <a:buNone/>
              <a:defRPr sz="1400">
                <a:solidFill>
                  <a:schemeClr val="tx1">
                    <a:tint val="75000"/>
                  </a:schemeClr>
                </a:solidFill>
              </a:defRPr>
            </a:lvl4pPr>
            <a:lvl5pPr marL="1828800" indent="0" algn="r" rtl="1">
              <a:buNone/>
              <a:defRPr sz="1400">
                <a:solidFill>
                  <a:schemeClr val="tx1">
                    <a:tint val="75000"/>
                  </a:schemeClr>
                </a:solidFill>
              </a:defRPr>
            </a:lvl5pPr>
            <a:lvl6pPr marL="2286000" indent="0" algn="r" rtl="1">
              <a:buNone/>
              <a:defRPr sz="1400">
                <a:solidFill>
                  <a:schemeClr val="tx1">
                    <a:tint val="75000"/>
                  </a:schemeClr>
                </a:solidFill>
              </a:defRPr>
            </a:lvl6pPr>
            <a:lvl7pPr marL="2743200" indent="0" algn="r" rtl="1">
              <a:buNone/>
              <a:defRPr sz="1400">
                <a:solidFill>
                  <a:schemeClr val="tx1">
                    <a:tint val="75000"/>
                  </a:schemeClr>
                </a:solidFill>
              </a:defRPr>
            </a:lvl7pPr>
            <a:lvl8pPr marL="3200400" indent="0" algn="r" rtl="1">
              <a:buNone/>
              <a:defRPr sz="1400">
                <a:solidFill>
                  <a:schemeClr val="tx1">
                    <a:tint val="75000"/>
                  </a:schemeClr>
                </a:solidFill>
              </a:defRPr>
            </a:lvl8pPr>
            <a:lvl9pPr marL="3657600" indent="0" algn="r" rtl="1">
              <a:buNone/>
              <a:defRPr sz="1400">
                <a:solidFill>
                  <a:schemeClr val="tx1">
                    <a:tint val="75000"/>
                  </a:schemeClr>
                </a:solidFill>
              </a:defRPr>
            </a:lvl9pPr>
          </a:lstStyle>
          <a:p>
            <a:pPr lvl="0" rtl="1"/>
            <a:r>
              <a:rPr lang="he-IL" smtClean="0"/>
              <a:t>ערוך סגנונות טקסט של תבנית בסיס</a:t>
            </a:r>
          </a:p>
        </p:txBody>
      </p:sp>
      <p:sp>
        <p:nvSpPr>
          <p:cNvPr id="5" name="מציין מיקום של כותרת תחתונה 4"/>
          <p:cNvSpPr>
            <a:spLocks noGrp="1"/>
          </p:cNvSpPr>
          <p:nvPr>
            <p:ph type="ftr" sz="quarter" idx="11"/>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he-IL" dirty="0"/>
          </a:p>
        </p:txBody>
      </p:sp>
      <p:sp>
        <p:nvSpPr>
          <p:cNvPr id="4" name="מציין מיקום של תאריך 3"/>
          <p:cNvSpPr>
            <a:spLocks noGrp="1"/>
          </p:cNvSpPr>
          <p:nvPr>
            <p:ph type="dt" sz="half" idx="10"/>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fld id="{D60510DE-E8F1-4486-B4A9-D079537358AA}" type="datetime8">
              <a:rPr lang="he-IL" smtClean="0"/>
              <a:pPr/>
              <a:t>20 מרץ 19</a:t>
            </a:fld>
            <a:endParaRPr lang="he-IL" dirty="0"/>
          </a:p>
        </p:txBody>
      </p:sp>
      <p:sp>
        <p:nvSpPr>
          <p:cNvPr id="6" name="מציין מיקום של מספר שקופית 5"/>
          <p:cNvSpPr>
            <a:spLocks noGrp="1"/>
          </p:cNvSpPr>
          <p:nvPr>
            <p:ph type="sldNum" sz="quarter" idx="12"/>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fld id="{25BA54BD-C84D-46CE-8B72-31BFB26ABA43}" type="slidenum">
              <a:rPr lang="he-IL" smtClean="0"/>
              <a:pPr/>
              <a:t>‹#›</a:t>
            </a:fld>
            <a:endParaRPr lang="he-IL" dirty="0"/>
          </a:p>
        </p:txBody>
      </p:sp>
      <p:grpSp>
        <p:nvGrpSpPr>
          <p:cNvPr id="131" name="קו" descr="גרפיקת קו"/>
          <p:cNvGrpSpPr/>
          <p:nvPr userDrawn="1"/>
        </p:nvGrpSpPr>
        <p:grpSpPr bwMode="invGray">
          <a:xfrm rot="10800000">
            <a:off x="1982990" y="4724400"/>
            <a:ext cx="8631936" cy="64008"/>
            <a:chOff x="-4110038" y="2703513"/>
            <a:chExt cx="17394239" cy="160336"/>
          </a:xfrm>
          <a:solidFill>
            <a:schemeClr val="accent1"/>
          </a:solidFill>
        </p:grpSpPr>
        <p:sp>
          <p:nvSpPr>
            <p:cNvPr id="132" name="צורה חופשית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33" name="צורה חופשית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34" name="צורה חופשית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35" name="צורה חופשית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36" name="צורה חופשית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37" name="צורה חופשית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38" name="צורה חופשית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39" name="צורה חופשית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40" name="צורה חופשית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41" name="צורה חופשית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42" name="צורה חופשית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43" name="צורה חופשית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44" name="צורה חופשית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45" name="צורה חופשית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46" name="צורה חופשית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47" name="צורה חופשית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48" name="צורה חופשית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49" name="צורה חופשית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50" name="צורה חופשית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51" name="צורה חופשית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52" name="צורה חופשית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53" name="צורה חופשית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54" name="צורה חופשית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55" name="צורה חופשית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56" name="צורה חופשית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57" name="צורה חופשית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58" name="צורה חופשית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59" name="צורה חופשית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60" name="צורה חופשית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61" name="צורה חופשית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62" name="צורה חופשית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63" name="צורה חופשית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64" name="צורה חופשית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65" name="צורה חופשית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66" name="צורה חופשית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67" name="צורה חופשית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68" name="צורה חופשית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69" name="צורה חופשית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70" name="צורה חופשית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71" name="צורה חופשית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72" name="צורה חופשית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73" name="צורה חופשית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74" name="צורה חופשית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75" name="צורה חופשית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76" name="צורה חופשית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77" name="צורה חופשית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78" name="צורה חופשית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79" name="צורה חופשית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80" name="צורה חופשית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81" name="צורה חופשית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82" name="צורה חופשית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83" name="צורה חופשית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84" name="צורה חופשית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85" name="צורה חופשית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86" name="צורה חופשית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87" name="צורה חופשית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88" name="צורה חופשית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89" name="צורה חופשית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90" name="צורה חופשית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91" name="צורה חופשית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92" name="צורה חופשית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93" name="צורה חופשית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94" name="צורה חופשית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95" name="צורה חופשית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96" name="צורה חופשית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97" name="צורה חופשית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98" name="צורה חופשית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199" name="צורה חופשית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00" name="צורה חופשית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01" name="צורה חופשית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02" name="צורה חופשית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03" name="צורה חופשית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04" name="צורה חופשית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05" name="צורה חופשית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06" name="צורה חופשית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07" name="צורה חופשית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08" name="צורה חופשית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09" name="צורה חופשית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10" name="צורה חופשית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11" name="צורה חופשית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12" name="צורה חופשית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13" name="צורה חופשית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14" name="צורה חופשית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15" name="צורה חופשית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16" name="צורה חופשית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17" name="צורה חופשית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18" name="צורה חופשית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19" name="צורה חופשית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20" name="צורה חופשית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21" name="צורה חופשית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22" name="צורה חופשית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23" name="צורה חופשית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24" name="צורה חופשית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25" name="צורה חופשית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26" name="צורה חופשית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27" name="צורה חופשית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28" name="צורה חופשית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29" name="צורה חופשית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30" name="צורה חופשית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31" name="צורה חופשית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32" name="צורה חופשית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33" name="צורה חופשית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34" name="צורה חופשית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35" name="צורה חופשית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36" name="צורה חופשית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37" name="צורה חופשית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38" name="צורה חופשית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39" name="צורה חופשית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40" name="צורה חופשית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41" name="צורה חופשית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42" name="צורה חופשית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43" name="צורה חופשית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44" name="צורה חופשית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45" name="צורה חופשית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46" name="צורה חופשית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47" name="צורה חופשית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48" name="צורה חופשית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49" name="צורה חופשית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50" name="צורה חופשית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51" name="צורה חופשית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52" name="צורה חופשית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53" name="צורה חופשית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sp>
          <p:nvSpPr>
            <p:cNvPr id="254" name="צורה חופשית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atin typeface="Tahoma" panose="020B0604030504040204" pitchFamily="34" charset="0"/>
                <a:ea typeface="Tahoma" panose="020B0604030504040204" pitchFamily="34" charset="0"/>
                <a:cs typeface="Tahoma" panose="020B0604030504040204" pitchFamily="34" charset="0"/>
              </a:endParaRPr>
            </a:p>
          </p:txBody>
        </p:sp>
      </p:gr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1522414" y="274638"/>
            <a:ext cx="9143998" cy="1020762"/>
          </a:xfrm>
        </p:spPr>
        <p:txBody>
          <a:bodyPr rtlCol="1"/>
          <a:lstStyle/>
          <a:p>
            <a:pPr rtl="1"/>
            <a:r>
              <a:rPr lang="he-IL" smtClean="0"/>
              <a:t>לחץ כדי לערוך סגנון כותרת של תבנית בסיס</a:t>
            </a:r>
            <a:endParaRPr lang="he-IL" dirty="0"/>
          </a:p>
        </p:txBody>
      </p:sp>
      <p:sp>
        <p:nvSpPr>
          <p:cNvPr id="3" name="מציין מיקום תוכן 2"/>
          <p:cNvSpPr>
            <a:spLocks noGrp="1"/>
          </p:cNvSpPr>
          <p:nvPr>
            <p:ph sz="half" idx="1"/>
          </p:nvPr>
        </p:nvSpPr>
        <p:spPr>
          <a:xfrm>
            <a:off x="1522413" y="1905000"/>
            <a:ext cx="4419599" cy="4267200"/>
          </a:xfrm>
        </p:spPr>
        <p:txBody>
          <a:bodyPr rtlCol="1">
            <a:normAutofit/>
          </a:bodyPr>
          <a:lstStyle>
            <a:lvl1pPr algn="r" rtl="1">
              <a:defRPr sz="2400"/>
            </a:lvl1pPr>
            <a:lvl2pPr algn="r" rtl="1">
              <a:defRPr sz="2000"/>
            </a:lvl2pPr>
            <a:lvl3pPr algn="r" rtl="1">
              <a:defRPr sz="1800"/>
            </a:lvl3pPr>
            <a:lvl4pPr algn="r" rtl="1">
              <a:defRPr sz="1600"/>
            </a:lvl4pPr>
            <a:lvl5pPr algn="r" rtl="1">
              <a:defRPr sz="1600"/>
            </a:lvl5pPr>
            <a:lvl6pPr marL="1956816" algn="r" rtl="1">
              <a:defRPr sz="1600"/>
            </a:lvl6pPr>
            <a:lvl7pPr marL="1956816" algn="r" rtl="1">
              <a:defRPr sz="1600" baseline="0"/>
            </a:lvl7pPr>
            <a:lvl8pPr marL="1956816" algn="r" rtl="1">
              <a:defRPr sz="1600" baseline="0"/>
            </a:lvl8pPr>
            <a:lvl9pPr marL="1956816" algn="r" rtl="1">
              <a:defRPr sz="1600" baseline="0"/>
            </a:lvl9pPr>
          </a:lstStyle>
          <a:p>
            <a:pPr lvl="0" rtl="1"/>
            <a:r>
              <a:rPr lang="he-IL" smtClean="0"/>
              <a:t>ערוך סגנונות טקסט של תבנית בסיס</a:t>
            </a:r>
          </a:p>
          <a:p>
            <a:pPr lvl="1" rtl="1"/>
            <a:r>
              <a:rPr lang="he-IL" smtClean="0"/>
              <a:t>רמה שניה</a:t>
            </a:r>
          </a:p>
          <a:p>
            <a:pPr lvl="2" rtl="1"/>
            <a:r>
              <a:rPr lang="he-IL" smtClean="0"/>
              <a:t>רמה שלישית</a:t>
            </a:r>
          </a:p>
          <a:p>
            <a:pPr lvl="3" rtl="1"/>
            <a:r>
              <a:rPr lang="he-IL" smtClean="0"/>
              <a:t>רמה רביעית</a:t>
            </a:r>
          </a:p>
          <a:p>
            <a:pPr lvl="4" rtl="1"/>
            <a:r>
              <a:rPr lang="he-IL" smtClean="0"/>
              <a:t>רמה חמישית</a:t>
            </a:r>
            <a:endParaRPr lang="he-IL" dirty="0"/>
          </a:p>
        </p:txBody>
      </p:sp>
      <p:sp>
        <p:nvSpPr>
          <p:cNvPr id="4" name="מציין מיקום תוכן 3"/>
          <p:cNvSpPr>
            <a:spLocks noGrp="1"/>
          </p:cNvSpPr>
          <p:nvPr>
            <p:ph sz="half" idx="2"/>
          </p:nvPr>
        </p:nvSpPr>
        <p:spPr>
          <a:xfrm>
            <a:off x="6246815" y="1905000"/>
            <a:ext cx="4419598" cy="4267200"/>
          </a:xfrm>
        </p:spPr>
        <p:txBody>
          <a:bodyPr rtlCol="1">
            <a:normAutofit/>
          </a:bodyPr>
          <a:lstStyle>
            <a:lvl1pPr algn="r" rtl="1">
              <a:defRPr sz="2400"/>
            </a:lvl1pPr>
            <a:lvl2pPr algn="r" rtl="1">
              <a:defRPr sz="2000"/>
            </a:lvl2pPr>
            <a:lvl3pPr algn="r" rtl="1">
              <a:defRPr sz="1800"/>
            </a:lvl3pPr>
            <a:lvl4pPr algn="r" rtl="1">
              <a:defRPr sz="1600"/>
            </a:lvl4pPr>
            <a:lvl5pPr algn="r" rtl="1">
              <a:defRPr sz="1600"/>
            </a:lvl5pPr>
            <a:lvl6pPr marL="1956816" algn="r" rtl="1">
              <a:defRPr sz="1600"/>
            </a:lvl6pPr>
            <a:lvl7pPr marL="1956816" algn="r" rtl="1">
              <a:defRPr sz="1600"/>
            </a:lvl7pPr>
            <a:lvl8pPr marL="1956816" algn="r" rtl="1">
              <a:defRPr sz="1600" baseline="0"/>
            </a:lvl8pPr>
            <a:lvl9pPr marL="1956816" algn="r" rtl="1">
              <a:defRPr sz="1600" baseline="0"/>
            </a:lvl9pPr>
          </a:lstStyle>
          <a:p>
            <a:pPr lvl="0" rtl="1"/>
            <a:r>
              <a:rPr lang="he-IL" smtClean="0"/>
              <a:t>ערוך סגנונות טקסט של תבנית בסיס</a:t>
            </a:r>
          </a:p>
          <a:p>
            <a:pPr lvl="1" rtl="1"/>
            <a:r>
              <a:rPr lang="he-IL" smtClean="0"/>
              <a:t>רמה שניה</a:t>
            </a:r>
          </a:p>
          <a:p>
            <a:pPr lvl="2" rtl="1"/>
            <a:r>
              <a:rPr lang="he-IL" smtClean="0"/>
              <a:t>רמה שלישית</a:t>
            </a:r>
          </a:p>
          <a:p>
            <a:pPr lvl="3" rtl="1"/>
            <a:r>
              <a:rPr lang="he-IL" smtClean="0"/>
              <a:t>רמה רביעית</a:t>
            </a:r>
          </a:p>
          <a:p>
            <a:pPr lvl="4" rtl="1"/>
            <a:r>
              <a:rPr lang="he-IL" smtClean="0"/>
              <a:t>רמה חמישית</a:t>
            </a:r>
            <a:endParaRPr lang="he-IL" dirty="0"/>
          </a:p>
        </p:txBody>
      </p:sp>
      <p:sp>
        <p:nvSpPr>
          <p:cNvPr id="6" name="מציין מיקום של כותרת תחתונה 5"/>
          <p:cNvSpPr>
            <a:spLocks noGrp="1"/>
          </p:cNvSpPr>
          <p:nvPr>
            <p:ph type="ftr" sz="quarter" idx="11"/>
          </p:nvPr>
        </p:nvSpPr>
        <p:spPr/>
        <p:txBody>
          <a:bodyPr rtlCol="1"/>
          <a:lstStyle/>
          <a:p>
            <a:pPr rtl="1"/>
            <a:endParaRPr lang="he-IL" dirty="0"/>
          </a:p>
        </p:txBody>
      </p:sp>
      <p:sp>
        <p:nvSpPr>
          <p:cNvPr id="5" name="מציין מיקום של תאריך 4"/>
          <p:cNvSpPr>
            <a:spLocks noGrp="1"/>
          </p:cNvSpPr>
          <p:nvPr>
            <p:ph type="dt" sz="half" idx="10"/>
          </p:nvPr>
        </p:nvSpPr>
        <p:spPr/>
        <p:txBody>
          <a:bodyPr rtlCol="1"/>
          <a:lstStyle/>
          <a:p>
            <a:pPr rtl="1"/>
            <a:fld id="{967F1664-61B4-4A52-9E5C-20ECD9F79B33}" type="datetime8">
              <a:rPr lang="he-IL" smtClean="0"/>
              <a:t>20 מרץ 19</a:t>
            </a:fld>
            <a:endParaRPr lang="he-IL" dirty="0"/>
          </a:p>
        </p:txBody>
      </p:sp>
      <p:sp>
        <p:nvSpPr>
          <p:cNvPr id="7" name="מציין מיקום של מספר שקופית 6"/>
          <p:cNvSpPr>
            <a:spLocks noGrp="1"/>
          </p:cNvSpPr>
          <p:nvPr>
            <p:ph type="sldNum" sz="quarter" idx="12"/>
          </p:nvPr>
        </p:nvSpPr>
        <p:spPr/>
        <p:txBody>
          <a:bodyPr rtlCol="1"/>
          <a:lstStyle/>
          <a:p>
            <a:pPr rtl="1"/>
            <a:fld id="{25BA54BD-C84D-46CE-8B72-31BFB26ABA43}" type="slidenum">
              <a:rPr lang="he-IL"/>
              <a:t>‹#›</a:t>
            </a:fld>
            <a:endParaRPr lang="he-IL" dirty="0"/>
          </a:p>
        </p:txBody>
      </p:sp>
      <p:grpSp>
        <p:nvGrpSpPr>
          <p:cNvPr id="83" name="קו" descr="גרפיקת קו"/>
          <p:cNvGrpSpPr/>
          <p:nvPr userDrawn="1"/>
        </p:nvGrpSpPr>
        <p:grpSpPr bwMode="invGray">
          <a:xfrm rot="10800000">
            <a:off x="96837" y="1514475"/>
            <a:ext cx="10569575" cy="64008"/>
            <a:chOff x="1522413" y="1514475"/>
            <a:chExt cx="10569575" cy="64008"/>
          </a:xfrm>
        </p:grpSpPr>
        <p:sp>
          <p:nvSpPr>
            <p:cNvPr id="84" name="צורה חופשית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85" name="צורה חופשית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86" name="צורה חופשית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87" name="צורה חופשית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88" name="צורה חופשית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89" name="צורה חופשית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0" name="צורה חופשית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1" name="צורה חופשית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2" name="צורה חופשית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3" name="צורה חופשית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4" name="צורה חופשית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5" name="צורה חופשית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6" name="צורה חופשית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7" name="צורה חופשית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8" name="צורה חופשית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9" name="צורה חופשית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0" name="צורה חופשית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1" name="צורה חופשית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2" name="צורה חופשית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3" name="צורה חופשית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4" name="צורה חופשית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5" name="צורה חופשית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6" name="צורה חופשית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7" name="צורה חופשית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8" name="צורה חופשית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9" name="צורה חופשית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0" name="צורה חופשית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1" name="צורה חופשית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2" name="צורה חופשית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3" name="צורה חופשית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4" name="צורה חופשית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5" name="צורה חופשית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6" name="צורה חופשית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7" name="צורה חופשית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8" name="צורה חופשית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9" name="צורה חופשית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0" name="צורה חופשית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1" name="צורה חופשית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2" name="צורה חופשית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3" name="צורה חופשית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4" name="צורה חופשית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5" name="צורה חופשית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6" name="צורה חופשית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7" name="צורה חופשית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8" name="צורה חופשית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9" name="צורה חופשית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0" name="צורה חופשית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1" name="צורה חופשית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2" name="צורה חופשית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3" name="צורה חופשית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4" name="צורה חופשית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5" name="צורה חופשית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6" name="צורה חופשית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7" name="צורה חופשית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8" name="צורה חופשית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9" name="צורה חופשית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0" name="צורה חופשית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1" name="צורה חופשית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2" name="צורה חופשית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3" name="צורה חופשית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4" name="צורה חופשית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5" name="צורה חופשית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6" name="צורה חופשית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7" name="צורה חופשית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8" name="צורה חופשית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9" name="צורה חופשית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0" name="צורה חופשית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1" name="צורה חופשית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2" name="צורה חופשית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3" name="צורה חופשית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4" name="צורה חופשית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5" name="צורה חופשית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6" name="צורה חופשית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7" name="צורה חופשית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gr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1522414" y="274638"/>
            <a:ext cx="9143998" cy="1020762"/>
          </a:xfrm>
        </p:spPr>
        <p:txBody>
          <a:bodyPr rtlCol="1"/>
          <a:lstStyle>
            <a:lvl1pPr algn="r" rtl="1">
              <a:defRPr/>
            </a:lvl1pPr>
          </a:lstStyle>
          <a:p>
            <a:pPr rtl="1"/>
            <a:r>
              <a:rPr lang="he-IL" smtClean="0"/>
              <a:t>לחץ כדי לערוך סגנון כותרת של תבנית בסיס</a:t>
            </a:r>
            <a:endParaRPr lang="he-IL" dirty="0"/>
          </a:p>
        </p:txBody>
      </p:sp>
      <p:sp>
        <p:nvSpPr>
          <p:cNvPr id="3" name="מציין מיקום טקסט 2"/>
          <p:cNvSpPr>
            <a:spLocks noGrp="1"/>
          </p:cNvSpPr>
          <p:nvPr>
            <p:ph type="body" idx="1"/>
          </p:nvPr>
        </p:nvSpPr>
        <p:spPr>
          <a:xfrm>
            <a:off x="1522413" y="1905000"/>
            <a:ext cx="4416552" cy="762000"/>
          </a:xfrm>
        </p:spPr>
        <p:txBody>
          <a:bodyPr rtlCol="1" anchor="ctr"/>
          <a:lstStyle>
            <a:lvl1pPr marL="0" indent="0" algn="r" rtl="1">
              <a:spcBef>
                <a:spcPts val="0"/>
              </a:spcBef>
              <a:buNone/>
              <a:defRPr sz="2400" b="0"/>
            </a:lvl1pPr>
            <a:lvl2pPr marL="457200" indent="0" algn="r" rtl="1">
              <a:buNone/>
              <a:defRPr sz="20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he-IL" smtClean="0"/>
              <a:t>ערוך סגנונות טקסט של תבנית בסיס</a:t>
            </a:r>
          </a:p>
        </p:txBody>
      </p:sp>
      <p:sp>
        <p:nvSpPr>
          <p:cNvPr id="4" name="מציין מיקום תוכן 3"/>
          <p:cNvSpPr>
            <a:spLocks noGrp="1"/>
          </p:cNvSpPr>
          <p:nvPr>
            <p:ph sz="half" idx="2"/>
          </p:nvPr>
        </p:nvSpPr>
        <p:spPr>
          <a:xfrm>
            <a:off x="1522413" y="2819399"/>
            <a:ext cx="4416552" cy="3352801"/>
          </a:xfrm>
        </p:spPr>
        <p:txBody>
          <a:bodyPr rtlCol="1"/>
          <a:lstStyle>
            <a:lvl1pPr algn="r" rtl="1">
              <a:defRPr sz="2400"/>
            </a:lvl1pPr>
            <a:lvl2pPr algn="r" rtl="1">
              <a:defRPr sz="2000"/>
            </a:lvl2pPr>
            <a:lvl3pPr algn="r" rtl="1">
              <a:defRPr sz="1800"/>
            </a:lvl3pPr>
            <a:lvl4pPr algn="r" rtl="1">
              <a:defRPr sz="1600"/>
            </a:lvl4pPr>
            <a:lvl5pPr algn="r" rtl="1">
              <a:defRPr sz="1600"/>
            </a:lvl5pPr>
            <a:lvl6pPr marL="1956816" algn="r" rtl="1">
              <a:defRPr sz="1600"/>
            </a:lvl6pPr>
            <a:lvl7pPr marL="1956816" algn="r" rtl="1">
              <a:defRPr sz="1600" baseline="0"/>
            </a:lvl7pPr>
            <a:lvl8pPr marL="1956816" algn="r" rtl="1">
              <a:defRPr sz="1600" baseline="0"/>
            </a:lvl8pPr>
            <a:lvl9pPr marL="1956816" algn="r" rtl="1">
              <a:defRPr sz="1600" baseline="0"/>
            </a:lvl9pPr>
          </a:lstStyle>
          <a:p>
            <a:pPr lvl="0" rtl="1"/>
            <a:r>
              <a:rPr lang="he-IL" smtClean="0"/>
              <a:t>ערוך סגנונות טקסט של תבנית בסיס</a:t>
            </a:r>
          </a:p>
          <a:p>
            <a:pPr lvl="1" rtl="1"/>
            <a:r>
              <a:rPr lang="he-IL" smtClean="0"/>
              <a:t>רמה שניה</a:t>
            </a:r>
          </a:p>
          <a:p>
            <a:pPr lvl="2" rtl="1"/>
            <a:r>
              <a:rPr lang="he-IL" smtClean="0"/>
              <a:t>רמה שלישית</a:t>
            </a:r>
          </a:p>
          <a:p>
            <a:pPr lvl="3" rtl="1"/>
            <a:r>
              <a:rPr lang="he-IL" smtClean="0"/>
              <a:t>רמה רביעית</a:t>
            </a:r>
          </a:p>
          <a:p>
            <a:pPr lvl="4" rtl="1"/>
            <a:r>
              <a:rPr lang="he-IL" smtClean="0"/>
              <a:t>רמה חמישית</a:t>
            </a:r>
            <a:endParaRPr lang="he-IL" dirty="0"/>
          </a:p>
        </p:txBody>
      </p:sp>
      <p:sp>
        <p:nvSpPr>
          <p:cNvPr id="5" name="מציין מיקום טקסט 4"/>
          <p:cNvSpPr>
            <a:spLocks noGrp="1"/>
          </p:cNvSpPr>
          <p:nvPr>
            <p:ph type="body" sz="quarter" idx="3"/>
          </p:nvPr>
        </p:nvSpPr>
        <p:spPr>
          <a:xfrm>
            <a:off x="6249860" y="1905000"/>
            <a:ext cx="4416552" cy="762000"/>
          </a:xfrm>
        </p:spPr>
        <p:txBody>
          <a:bodyPr rtlCol="1" anchor="ctr"/>
          <a:lstStyle>
            <a:lvl1pPr marL="0" indent="0" algn="r" rtl="1">
              <a:spcBef>
                <a:spcPts val="0"/>
              </a:spcBef>
              <a:buNone/>
              <a:defRPr sz="2400" b="0"/>
            </a:lvl1pPr>
            <a:lvl2pPr marL="457200" indent="0" algn="r" rtl="1">
              <a:buNone/>
              <a:defRPr sz="20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he-IL" smtClean="0"/>
              <a:t>ערוך סגנונות טקסט של תבנית בסיס</a:t>
            </a:r>
          </a:p>
        </p:txBody>
      </p:sp>
      <p:sp>
        <p:nvSpPr>
          <p:cNvPr id="8" name="מציין מיקום של כותרת תחתונה 7"/>
          <p:cNvSpPr>
            <a:spLocks noGrp="1"/>
          </p:cNvSpPr>
          <p:nvPr>
            <p:ph type="ftr" sz="quarter" idx="11"/>
          </p:nvPr>
        </p:nvSpPr>
        <p:spPr/>
        <p:txBody>
          <a:bodyPr rtlCol="1"/>
          <a:lstStyle/>
          <a:p>
            <a:pPr rtl="1"/>
            <a:endParaRPr lang="he-IL" dirty="0"/>
          </a:p>
        </p:txBody>
      </p:sp>
      <p:sp>
        <p:nvSpPr>
          <p:cNvPr id="7" name="מציין מיקום של תאריך 6"/>
          <p:cNvSpPr>
            <a:spLocks noGrp="1"/>
          </p:cNvSpPr>
          <p:nvPr>
            <p:ph type="dt" sz="half" idx="10"/>
          </p:nvPr>
        </p:nvSpPr>
        <p:spPr/>
        <p:txBody>
          <a:bodyPr rtlCol="1"/>
          <a:lstStyle/>
          <a:p>
            <a:pPr rtl="1"/>
            <a:fld id="{2F442C45-EAAF-43CD-872D-CFED0F0703D4}" type="datetime8">
              <a:rPr lang="he-IL" smtClean="0"/>
              <a:t>20 מרץ 19</a:t>
            </a:fld>
            <a:endParaRPr lang="he-IL" dirty="0"/>
          </a:p>
        </p:txBody>
      </p:sp>
      <p:sp>
        <p:nvSpPr>
          <p:cNvPr id="9" name="מציין מיקום של מספר שקופית 8"/>
          <p:cNvSpPr>
            <a:spLocks noGrp="1"/>
          </p:cNvSpPr>
          <p:nvPr>
            <p:ph type="sldNum" sz="quarter" idx="12"/>
          </p:nvPr>
        </p:nvSpPr>
        <p:spPr/>
        <p:txBody>
          <a:bodyPr rtlCol="1"/>
          <a:lstStyle/>
          <a:p>
            <a:pPr rtl="1"/>
            <a:fld id="{25BA54BD-C84D-46CE-8B72-31BFB26ABA43}" type="slidenum">
              <a:rPr lang="he-IL"/>
              <a:t>‹#›</a:t>
            </a:fld>
            <a:endParaRPr lang="he-IL" dirty="0"/>
          </a:p>
        </p:txBody>
      </p:sp>
      <p:grpSp>
        <p:nvGrpSpPr>
          <p:cNvPr id="85" name="קו" descr="גרפיקת קו"/>
          <p:cNvGrpSpPr/>
          <p:nvPr userDrawn="1"/>
        </p:nvGrpSpPr>
        <p:grpSpPr bwMode="invGray">
          <a:xfrm rot="10800000">
            <a:off x="96837" y="1514475"/>
            <a:ext cx="10569575" cy="64008"/>
            <a:chOff x="1522413" y="1514475"/>
            <a:chExt cx="10569575" cy="64008"/>
          </a:xfrm>
        </p:grpSpPr>
        <p:sp>
          <p:nvSpPr>
            <p:cNvPr id="86" name="צורה חופשית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87" name="צורה חופשית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88" name="צורה חופשית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89" name="צורה חופשית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0" name="צורה חופשית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1" name="צורה חופשית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2" name="צורה חופשית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3" name="צורה חופשית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4" name="צורה חופשית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5" name="צורה חופשית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6" name="צורה חופשית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7" name="צורה חופשית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8" name="צורה חופשית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9" name="צורה חופשית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0" name="צורה חופשית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1" name="צורה חופשית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2" name="צורה חופשית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3" name="צורה חופשית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4" name="צורה חופשית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5" name="צורה חופשית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6" name="צורה חופשית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7" name="צורה חופשית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8" name="צורה חופשית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9" name="צורה חופשית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0" name="צורה חופשית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1" name="צורה חופשית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2" name="צורה חופשית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3" name="צורה חופשית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4" name="צורה חופשית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5" name="צורה חופשית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6" name="צורה חופשית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7" name="צורה חופשית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8" name="צורה חופשית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9" name="צורה חופשית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0" name="צורה חופשית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1" name="צורה חופשית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2" name="צורה חופשית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3" name="צורה חופשית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4" name="צורה חופשית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5" name="צורה חופשית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6" name="צורה חופשית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7" name="צורה חופשית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8" name="צורה חופשית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9" name="צורה חופשית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0" name="צורה חופשית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1" name="צורה חופשית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2" name="צורה חופשית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3" name="צורה חופשית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4" name="צורה חופשית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5" name="צורה חופשית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6" name="צורה חופשית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7" name="צורה חופשית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8" name="צורה חופשית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9" name="צורה חופשית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0" name="צורה חופשית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1" name="צורה חופשית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2" name="צורה חופשית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3" name="צורה חופשית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4" name="צורה חופשית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5" name="צורה חופשית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6" name="צורה חופשית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7" name="צורה חופשית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8" name="צורה חופשית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9" name="צורה חופשית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0" name="צורה חופשית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1" name="צורה חופשית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2" name="צורה חופשית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3" name="צורה חופשית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4" name="צורה חופשית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5" name="צורה חופשית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6" name="צורה חופשית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7" name="צורה חופשית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8" name="צורה חופשית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9" name="צורה חופשית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grpSp>
      <p:sp>
        <p:nvSpPr>
          <p:cNvPr id="235" name="מציין מיקום תוכן 3"/>
          <p:cNvSpPr>
            <a:spLocks noGrp="1"/>
          </p:cNvSpPr>
          <p:nvPr>
            <p:ph sz="half" idx="13"/>
          </p:nvPr>
        </p:nvSpPr>
        <p:spPr>
          <a:xfrm>
            <a:off x="6249860" y="2819400"/>
            <a:ext cx="4416552" cy="3352801"/>
          </a:xfrm>
        </p:spPr>
        <p:txBody>
          <a:bodyPr rtlCol="1"/>
          <a:lstStyle>
            <a:lvl1pPr algn="r" rtl="1">
              <a:defRPr sz="2400"/>
            </a:lvl1pPr>
            <a:lvl2pPr algn="r" rtl="1">
              <a:defRPr sz="2000"/>
            </a:lvl2pPr>
            <a:lvl3pPr algn="r" rtl="1">
              <a:defRPr sz="1800"/>
            </a:lvl3pPr>
            <a:lvl4pPr algn="r" rtl="1">
              <a:defRPr sz="1600"/>
            </a:lvl4pPr>
            <a:lvl5pPr algn="r" rtl="1">
              <a:defRPr sz="1600"/>
            </a:lvl5pPr>
            <a:lvl6pPr marL="1956816" algn="r" rtl="1">
              <a:defRPr sz="1600"/>
            </a:lvl6pPr>
            <a:lvl7pPr marL="1956816" algn="r" rtl="1">
              <a:defRPr sz="1600" baseline="0"/>
            </a:lvl7pPr>
            <a:lvl8pPr marL="1956816" algn="r" rtl="1">
              <a:defRPr sz="1600" baseline="0"/>
            </a:lvl8pPr>
            <a:lvl9pPr marL="1956816" algn="r" rtl="1">
              <a:defRPr sz="1600" baseline="0"/>
            </a:lvl9pPr>
          </a:lstStyle>
          <a:p>
            <a:pPr lvl="0" rtl="1"/>
            <a:r>
              <a:rPr lang="he-IL" smtClean="0"/>
              <a:t>ערוך סגנונות טקסט של תבנית בסיס</a:t>
            </a:r>
          </a:p>
          <a:p>
            <a:pPr lvl="1" rtl="1"/>
            <a:r>
              <a:rPr lang="he-IL" smtClean="0"/>
              <a:t>רמה שניה</a:t>
            </a:r>
          </a:p>
          <a:p>
            <a:pPr lvl="2" rtl="1"/>
            <a:r>
              <a:rPr lang="he-IL" smtClean="0"/>
              <a:t>רמה שלישית</a:t>
            </a:r>
          </a:p>
          <a:p>
            <a:pPr lvl="3" rtl="1"/>
            <a:r>
              <a:rPr lang="he-IL" smtClean="0"/>
              <a:t>רמה רביעית</a:t>
            </a:r>
          </a:p>
          <a:p>
            <a:pPr lvl="4" rtl="1"/>
            <a:r>
              <a:rPr lang="he-IL" smtClean="0"/>
              <a:t>רמה חמישית</a:t>
            </a:r>
            <a:endParaRPr lang="he-IL" dirty="0"/>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pPr rtl="1"/>
            <a:r>
              <a:rPr lang="he-IL" smtClean="0"/>
              <a:t>לחץ כדי לערוך סגנון כותרת של תבנית בסיס</a:t>
            </a:r>
            <a:endParaRPr lang="he-IL" dirty="0"/>
          </a:p>
        </p:txBody>
      </p:sp>
      <p:sp>
        <p:nvSpPr>
          <p:cNvPr id="4" name="מציין מיקום של כותרת תחתונה 3"/>
          <p:cNvSpPr>
            <a:spLocks noGrp="1"/>
          </p:cNvSpPr>
          <p:nvPr>
            <p:ph type="ftr" sz="quarter" idx="11"/>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he-IL" dirty="0"/>
          </a:p>
        </p:txBody>
      </p:sp>
      <p:sp>
        <p:nvSpPr>
          <p:cNvPr id="3" name="מציין מיקום של תאריך 2"/>
          <p:cNvSpPr>
            <a:spLocks noGrp="1"/>
          </p:cNvSpPr>
          <p:nvPr>
            <p:ph type="dt" sz="half" idx="10"/>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fld id="{6C3241C1-2A1C-4824-B104-4F23EFC8105D}" type="datetime8">
              <a:rPr lang="he-IL" smtClean="0"/>
              <a:pPr/>
              <a:t>20 מרץ 19</a:t>
            </a:fld>
            <a:endParaRPr lang="he-IL" dirty="0"/>
          </a:p>
        </p:txBody>
      </p:sp>
      <p:sp>
        <p:nvSpPr>
          <p:cNvPr id="5" name="מציין מיקום של מספר שקופית 4"/>
          <p:cNvSpPr>
            <a:spLocks noGrp="1"/>
          </p:cNvSpPr>
          <p:nvPr>
            <p:ph type="sldNum" sz="quarter" idx="12"/>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fld id="{25BA54BD-C84D-46CE-8B72-31BFB26ABA43}" type="slidenum">
              <a:rPr lang="he-IL" smtClean="0"/>
              <a:pPr/>
              <a:t>‹#›</a:t>
            </a:fld>
            <a:endParaRPr lang="he-IL" dirty="0"/>
          </a:p>
        </p:txBody>
      </p:sp>
      <p:grpSp>
        <p:nvGrpSpPr>
          <p:cNvPr id="81" name="קו" descr="גרפיקת קו"/>
          <p:cNvGrpSpPr/>
          <p:nvPr userDrawn="1"/>
        </p:nvGrpSpPr>
        <p:grpSpPr bwMode="invGray">
          <a:xfrm rot="10800000">
            <a:off x="96837" y="1514475"/>
            <a:ext cx="10569575" cy="64008"/>
            <a:chOff x="1522413" y="1514475"/>
            <a:chExt cx="10569575" cy="64008"/>
          </a:xfrm>
        </p:grpSpPr>
        <p:sp>
          <p:nvSpPr>
            <p:cNvPr id="82" name="צורה חופשית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83" name="צורה חופשית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84" name="צורה חופשית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85" name="צורה חופשית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86" name="צורה חופשית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87" name="צורה חופשית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88" name="צורה חופשית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89" name="צורה חופשית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0" name="צורה חופשית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1" name="צורה חופשית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2" name="צורה חופשית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3" name="צורה חופשית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4" name="צורה חופשית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5" name="צורה חופשית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6" name="צורה חופשית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7" name="צורה חופשית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8" name="צורה חופשית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99" name="צורה חופשית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0" name="צורה חופשית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1" name="צורה חופשית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2" name="צורה חופשית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3" name="צורה חופשית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4" name="צורה חופשית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5" name="צורה חופשית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6" name="צורה חופשית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7" name="צורה חופשית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8" name="צורה חופשית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09" name="צורה חופשית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0" name="צורה חופשית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1" name="צורה חופשית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2" name="צורה חופשית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3" name="צורה חופשית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4" name="צורה חופשית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5" name="צורה חופשית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6" name="צורה חופשית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7" name="צורה חופשית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8" name="צורה חופשית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19" name="צורה חופשית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0" name="צורה חופשית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1" name="צורה חופשית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2" name="צורה חופשית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3" name="צורה חופשית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4" name="צורה חופשית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5" name="צורה חופשית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6" name="צורה חופשית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7" name="צורה חופשית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8" name="צורה חופשית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29" name="צורה חופשית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0" name="צורה חופשית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1" name="צורה חופשית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2" name="צורה חופשית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3" name="צורה חופשית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4" name="צורה חופשית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5" name="צורה חופשית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6" name="צורה חופשית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7" name="צורה חופשית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8" name="צורה חופשית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39" name="צורה חופשית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0" name="צורה חופשית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1" name="צורה חופשית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2" name="צורה חופשית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3" name="צורה חופשית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4" name="צורה חופשית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5" name="צורה חופשית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6" name="צורה חופשית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7" name="צורה חופשית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8" name="צורה חופשית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49" name="צורה חופשית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0" name="צורה חופשית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1" name="צורה חופשית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2" name="צורה חופשית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3" name="צורה חופשית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4" name="צורה חופשית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155" name="צורה חופשית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gr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3" name="מציין מיקום של כותרת תחתונה 2"/>
          <p:cNvSpPr>
            <a:spLocks noGrp="1"/>
          </p:cNvSpPr>
          <p:nvPr>
            <p:ph type="ftr" sz="quarter" idx="11"/>
          </p:nvPr>
        </p:nvSpPr>
        <p:spPr/>
        <p:txBody>
          <a:bodyPr rtlCol="1"/>
          <a:lstStyle/>
          <a:p>
            <a:pPr rtl="1"/>
            <a:endParaRPr lang="he-IL" dirty="0"/>
          </a:p>
        </p:txBody>
      </p:sp>
      <p:sp>
        <p:nvSpPr>
          <p:cNvPr id="2" name="מציין מיקום של תאריך 1"/>
          <p:cNvSpPr>
            <a:spLocks noGrp="1"/>
          </p:cNvSpPr>
          <p:nvPr>
            <p:ph type="dt" sz="half" idx="10"/>
          </p:nvPr>
        </p:nvSpPr>
        <p:spPr/>
        <p:txBody>
          <a:bodyPr rtlCol="1"/>
          <a:lstStyle/>
          <a:p>
            <a:pPr rtl="1"/>
            <a:fld id="{8695E71B-955B-453A-8D84-21A4636F4E08}" type="datetime8">
              <a:rPr lang="he-IL" smtClean="0"/>
              <a:t>20 מרץ 19</a:t>
            </a:fld>
            <a:endParaRPr lang="he-IL" dirty="0"/>
          </a:p>
        </p:txBody>
      </p:sp>
      <p:sp>
        <p:nvSpPr>
          <p:cNvPr id="4" name="מציין מיקום של מספר שקופית 3"/>
          <p:cNvSpPr>
            <a:spLocks noGrp="1"/>
          </p:cNvSpPr>
          <p:nvPr>
            <p:ph type="sldNum" sz="quarter" idx="12"/>
          </p:nvPr>
        </p:nvSpPr>
        <p:spPr/>
        <p:txBody>
          <a:bodyPr rtlCol="1"/>
          <a:lstStyle/>
          <a:p>
            <a:pPr rtl="1"/>
            <a:fld id="{25BA54BD-C84D-46CE-8B72-31BFB26ABA43}" type="slidenum">
              <a:rPr lang="he-IL"/>
              <a:t>‹#›</a:t>
            </a:fld>
            <a:endParaRPr lang="he-IL" dirty="0"/>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522414" y="274638"/>
            <a:ext cx="9143998" cy="1020762"/>
          </a:xfrm>
        </p:spPr>
        <p:txBody>
          <a:bodyPr rtlCol="1" anchor="b">
            <a:noAutofit/>
          </a:bodyPr>
          <a:lstStyle>
            <a:lvl1pPr algn="r" rtl="1">
              <a:defRPr sz="3200" b="0">
                <a:latin typeface="Tahoma" panose="020B0604030504040204" pitchFamily="34" charset="0"/>
                <a:ea typeface="Tahoma" panose="020B0604030504040204" pitchFamily="34" charset="0"/>
                <a:cs typeface="Tahoma" panose="020B0604030504040204" pitchFamily="34" charset="0"/>
              </a:defRPr>
            </a:lvl1pPr>
          </a:lstStyle>
          <a:p>
            <a:pPr rtl="1"/>
            <a:r>
              <a:rPr lang="he-IL" smtClean="0"/>
              <a:t>לחץ כדי לערוך סגנון כותרת של תבנית בסיס</a:t>
            </a:r>
            <a:endParaRPr lang="he-IL" dirty="0"/>
          </a:p>
        </p:txBody>
      </p:sp>
      <p:sp>
        <p:nvSpPr>
          <p:cNvPr id="4" name="מציין מיקום טקסט 3"/>
          <p:cNvSpPr>
            <a:spLocks noGrp="1"/>
          </p:cNvSpPr>
          <p:nvPr>
            <p:ph type="body" sz="half" idx="2"/>
          </p:nvPr>
        </p:nvSpPr>
        <p:spPr>
          <a:xfrm>
            <a:off x="7914113" y="3429000"/>
            <a:ext cx="2743200" cy="2743200"/>
          </a:xfrm>
        </p:spPr>
        <p:txBody>
          <a:bodyPr rtlCol="1" anchor="b">
            <a:normAutofit/>
          </a:bodyPr>
          <a:lstStyle>
            <a:lvl1pPr marL="0" indent="0" algn="r" rtl="1">
              <a:spcBef>
                <a:spcPts val="1200"/>
              </a:spcBef>
              <a:buNone/>
              <a:defRPr sz="1600">
                <a:latin typeface="Tahoma" panose="020B0604030504040204" pitchFamily="34" charset="0"/>
                <a:ea typeface="Tahoma" panose="020B0604030504040204" pitchFamily="34" charset="0"/>
                <a:cs typeface="Tahoma" panose="020B0604030504040204" pitchFamily="34" charset="0"/>
              </a:defRPr>
            </a:lvl1pPr>
            <a:lvl2pPr marL="457200" indent="0" algn="r" rtl="1">
              <a:buNone/>
              <a:defRPr sz="1200"/>
            </a:lvl2pPr>
            <a:lvl3pPr marL="914400" indent="0" algn="r" rtl="1">
              <a:buNone/>
              <a:defRPr sz="1000"/>
            </a:lvl3pPr>
            <a:lvl4pPr marL="1371600" indent="0" algn="r" rtl="1">
              <a:buNone/>
              <a:defRPr sz="900"/>
            </a:lvl4pPr>
            <a:lvl5pPr marL="1828800" indent="0" algn="r" rtl="1">
              <a:buNone/>
              <a:defRPr sz="900"/>
            </a:lvl5pPr>
            <a:lvl6pPr marL="2286000" indent="0" algn="r" rtl="1">
              <a:buNone/>
              <a:defRPr sz="900"/>
            </a:lvl6pPr>
            <a:lvl7pPr marL="2743200" indent="0" algn="r" rtl="1">
              <a:buNone/>
              <a:defRPr sz="900"/>
            </a:lvl7pPr>
            <a:lvl8pPr marL="3200400" indent="0" algn="r" rtl="1">
              <a:buNone/>
              <a:defRPr sz="900"/>
            </a:lvl8pPr>
            <a:lvl9pPr marL="3657600" indent="0" algn="r" rtl="1">
              <a:buNone/>
              <a:defRPr sz="900"/>
            </a:lvl9pPr>
          </a:lstStyle>
          <a:p>
            <a:pPr lvl="0" rtl="1"/>
            <a:r>
              <a:rPr lang="he-IL" smtClean="0"/>
              <a:t>ערוך סגנונות טקסט של תבנית בסיס</a:t>
            </a:r>
          </a:p>
        </p:txBody>
      </p:sp>
      <p:sp>
        <p:nvSpPr>
          <p:cNvPr id="3" name="מציין מיקום תוכן 2"/>
          <p:cNvSpPr>
            <a:spLocks noGrp="1"/>
          </p:cNvSpPr>
          <p:nvPr>
            <p:ph idx="1"/>
          </p:nvPr>
        </p:nvSpPr>
        <p:spPr>
          <a:xfrm>
            <a:off x="1771967" y="1905000"/>
            <a:ext cx="5669280" cy="4038600"/>
          </a:xfrm>
        </p:spPr>
        <p:txBody>
          <a:bodyPr rtlCol="1">
            <a:normAutofit/>
          </a:bodyPr>
          <a:lstStyle>
            <a:lvl1pPr algn="r" rtl="1">
              <a:defRPr sz="2400">
                <a:latin typeface="Tahoma" panose="020B0604030504040204" pitchFamily="34" charset="0"/>
                <a:ea typeface="Tahoma" panose="020B0604030504040204" pitchFamily="34" charset="0"/>
                <a:cs typeface="Tahoma" panose="020B0604030504040204" pitchFamily="34" charset="0"/>
              </a:defRPr>
            </a:lvl1pPr>
            <a:lvl2pPr algn="r" rtl="1">
              <a:defRPr sz="2000">
                <a:latin typeface="Tahoma" panose="020B0604030504040204" pitchFamily="34" charset="0"/>
                <a:ea typeface="Tahoma" panose="020B0604030504040204" pitchFamily="34" charset="0"/>
                <a:cs typeface="Tahoma" panose="020B0604030504040204" pitchFamily="34" charset="0"/>
              </a:defRPr>
            </a:lvl2pPr>
            <a:lvl3pPr algn="r" rtl="1">
              <a:defRPr sz="1800">
                <a:latin typeface="Tahoma" panose="020B0604030504040204" pitchFamily="34" charset="0"/>
                <a:ea typeface="Tahoma" panose="020B0604030504040204" pitchFamily="34" charset="0"/>
                <a:cs typeface="Tahoma" panose="020B0604030504040204" pitchFamily="34" charset="0"/>
              </a:defRPr>
            </a:lvl3pPr>
            <a:lvl4pPr algn="r" rtl="1">
              <a:defRPr sz="1600">
                <a:latin typeface="Tahoma" panose="020B0604030504040204" pitchFamily="34" charset="0"/>
                <a:ea typeface="Tahoma" panose="020B0604030504040204" pitchFamily="34" charset="0"/>
                <a:cs typeface="Tahoma" panose="020B0604030504040204" pitchFamily="34" charset="0"/>
              </a:defRPr>
            </a:lvl4pPr>
            <a:lvl5pPr algn="r" rtl="1">
              <a:defRPr sz="1600">
                <a:latin typeface="Tahoma" panose="020B0604030504040204" pitchFamily="34" charset="0"/>
                <a:ea typeface="Tahoma" panose="020B0604030504040204" pitchFamily="34" charset="0"/>
                <a:cs typeface="Tahoma" panose="020B0604030504040204" pitchFamily="34" charset="0"/>
              </a:defRPr>
            </a:lvl5pPr>
            <a:lvl6pPr algn="r" rtl="1">
              <a:defRPr sz="1600"/>
            </a:lvl6pPr>
            <a:lvl7pPr algn="r" rtl="1">
              <a:defRPr sz="1600" baseline="0"/>
            </a:lvl7pPr>
            <a:lvl8pPr algn="r" rtl="1">
              <a:defRPr sz="1600" baseline="0"/>
            </a:lvl8pPr>
            <a:lvl9pPr algn="r" rtl="1">
              <a:defRPr sz="1600" baseline="0"/>
            </a:lvl9pPr>
          </a:lstStyle>
          <a:p>
            <a:pPr lvl="0" rtl="1"/>
            <a:r>
              <a:rPr lang="he-IL" smtClean="0"/>
              <a:t>ערוך סגנונות טקסט של תבנית בסיס</a:t>
            </a:r>
          </a:p>
          <a:p>
            <a:pPr lvl="1" rtl="1"/>
            <a:r>
              <a:rPr lang="he-IL" smtClean="0"/>
              <a:t>רמה שניה</a:t>
            </a:r>
          </a:p>
          <a:p>
            <a:pPr lvl="2" rtl="1"/>
            <a:r>
              <a:rPr lang="he-IL" smtClean="0"/>
              <a:t>רמה שלישית</a:t>
            </a:r>
          </a:p>
          <a:p>
            <a:pPr lvl="3" rtl="1"/>
            <a:r>
              <a:rPr lang="he-IL" smtClean="0"/>
              <a:t>רמה רביעית</a:t>
            </a:r>
          </a:p>
          <a:p>
            <a:pPr lvl="4" rtl="1"/>
            <a:r>
              <a:rPr lang="he-IL" smtClean="0"/>
              <a:t>רמה חמישית</a:t>
            </a:r>
            <a:endParaRPr lang="he-IL" dirty="0"/>
          </a:p>
        </p:txBody>
      </p:sp>
      <p:sp>
        <p:nvSpPr>
          <p:cNvPr id="6" name="מציין מיקום של כותרת תחתונה 5"/>
          <p:cNvSpPr>
            <a:spLocks noGrp="1"/>
          </p:cNvSpPr>
          <p:nvPr>
            <p:ph type="ftr" sz="quarter" idx="11"/>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he-IL" dirty="0"/>
          </a:p>
        </p:txBody>
      </p:sp>
      <p:sp>
        <p:nvSpPr>
          <p:cNvPr id="5" name="מציין מיקום של תאריך 4"/>
          <p:cNvSpPr>
            <a:spLocks noGrp="1"/>
          </p:cNvSpPr>
          <p:nvPr>
            <p:ph type="dt" sz="half" idx="10"/>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fld id="{991D58A1-18F4-46A9-A548-CC665E546454}" type="datetime8">
              <a:rPr lang="he-IL" smtClean="0"/>
              <a:pPr/>
              <a:t>20 מרץ 19</a:t>
            </a:fld>
            <a:endParaRPr lang="he-IL" dirty="0"/>
          </a:p>
        </p:txBody>
      </p:sp>
      <p:sp>
        <p:nvSpPr>
          <p:cNvPr id="7" name="מציין מיקום של מספר שקופית 6"/>
          <p:cNvSpPr>
            <a:spLocks noGrp="1"/>
          </p:cNvSpPr>
          <p:nvPr>
            <p:ph type="sldNum" sz="quarter" idx="12"/>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fld id="{25BA54BD-C84D-46CE-8B72-31BFB26ABA43}" type="slidenum">
              <a:rPr lang="he-IL" smtClean="0"/>
              <a:pPr/>
              <a:t>‹#›</a:t>
            </a:fld>
            <a:endParaRPr lang="he-IL" dirty="0"/>
          </a:p>
        </p:txBody>
      </p:sp>
      <p:grpSp>
        <p:nvGrpSpPr>
          <p:cNvPr id="311" name="מסגרת" descr="גרפיקת תיבה"/>
          <p:cNvGrpSpPr/>
          <p:nvPr userDrawn="1"/>
        </p:nvGrpSpPr>
        <p:grpSpPr bwMode="invGray">
          <a:xfrm flipH="1">
            <a:off x="1446212" y="1630821"/>
            <a:ext cx="6291028" cy="4575885"/>
            <a:chOff x="4417839" y="1630821"/>
            <a:chExt cx="6291028" cy="4575885"/>
          </a:xfrm>
        </p:grpSpPr>
        <p:grpSp>
          <p:nvGrpSpPr>
            <p:cNvPr id="312" name="קבוצה 311"/>
            <p:cNvGrpSpPr/>
            <p:nvPr/>
          </p:nvGrpSpPr>
          <p:grpSpPr bwMode="invGray">
            <a:xfrm>
              <a:off x="5414491" y="1630821"/>
              <a:ext cx="5294376" cy="4114800"/>
              <a:chOff x="3310555" y="716546"/>
              <a:chExt cx="5294376" cy="4114800"/>
            </a:xfrm>
          </p:grpSpPr>
          <p:grpSp>
            <p:nvGrpSpPr>
              <p:cNvPr id="464" name="קבוצה 463"/>
              <p:cNvGrpSpPr/>
              <p:nvPr/>
            </p:nvGrpSpPr>
            <p:grpSpPr bwMode="invGray">
              <a:xfrm flipH="1">
                <a:off x="3310555" y="737968"/>
                <a:ext cx="5294376" cy="54864"/>
                <a:chOff x="1522413" y="1514475"/>
                <a:chExt cx="10569575" cy="64008"/>
              </a:xfrm>
              <a:solidFill>
                <a:schemeClr val="accent1"/>
              </a:solidFill>
            </p:grpSpPr>
            <p:sp>
              <p:nvSpPr>
                <p:cNvPr id="540" name="צורה חופשית 53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41" name="צורה חופשית 54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42" name="צורה חופשית 54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43" name="צורה חופשית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44" name="צורה חופשית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45" name="צורה חופשית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46" name="צורה חופשית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47" name="צורה חופשית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48" name="צורה חופשית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49" name="צורה חופשית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0" name="צורה חופשית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1" name="צורה חופשית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2" name="צורה חופשית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3" name="צורה חופשית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4" name="צורה חופשית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5" name="צורה חופשית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6" name="צורה חופשית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7" name="צורה חופשית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8" name="צורה חופשית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9" name="צורה חופשית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0" name="צורה חופשית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1" name="צורה חופשית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2" name="צורה חופשית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3" name="צורה חופשית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4" name="צורה חופשית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5" name="צורה חופשית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6" name="צורה חופשית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7" name="צורה חופשית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8" name="צורה חופשית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9" name="צורה חופשית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0" name="צורה חופשית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1" name="צורה חופשית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2" name="צורה חופשית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3" name="צורה חופשית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4" name="צורה חופשית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5" name="צורה חופשית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6" name="צורה חופשית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7" name="צורה חופשית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8" name="צורה חופשית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9" name="צורה חופשית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0" name="צורה חופשית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1" name="צורה חופשית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2" name="צורה חופשית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3" name="צורה חופשית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4" name="צורה חופשית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5" name="צורה חופשית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6" name="צורה חופשית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7" name="צורה חופשית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8" name="צורה חופשית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9" name="צורה חופשית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0" name="צורה חופשית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1" name="צורה חופשית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2" name="צורה חופשית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3" name="צורה חופשית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4" name="צורה חופשית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5" name="צורה חופשית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6" name="צורה חופשית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7" name="צורה חופשית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8" name="צורה חופשית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9" name="צורה חופשית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0" name="צורה חופשית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1" name="צורה חופשית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2" name="צורה חופשית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3" name="צורה חופשית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4" name="צורה חופשית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5" name="צורה חופשית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6" name="צורה חופשית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7" name="צורה חופשית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8" name="צורה חופשית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9" name="צורה חופשית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10" name="צורה חופשית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11" name="צורה חופשית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12" name="צורה חופשית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13" name="צורה חופשית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grpSp>
          <p:grpSp>
            <p:nvGrpSpPr>
              <p:cNvPr id="465" name="קבוצה 464"/>
              <p:cNvGrpSpPr/>
              <p:nvPr/>
            </p:nvGrpSpPr>
            <p:grpSpPr bwMode="invGray">
              <a:xfrm rot="16200000" flipH="1">
                <a:off x="6492229" y="2755658"/>
                <a:ext cx="4114800" cy="36576"/>
                <a:chOff x="1522413" y="1514475"/>
                <a:chExt cx="10569575" cy="64008"/>
              </a:xfrm>
              <a:solidFill>
                <a:schemeClr val="accent1"/>
              </a:solidFill>
            </p:grpSpPr>
            <p:sp>
              <p:nvSpPr>
                <p:cNvPr id="466" name="צורה חופשית 465"/>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67" name="צורה חופשית 466"/>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68" name="צורה חופשית 467"/>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69" name="צורה חופשית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0" name="צורה חופשית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1" name="צורה חופשית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2" name="צורה חופשית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3" name="צורה חופשית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4" name="צורה חופשית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5" name="צורה חופשית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6" name="צורה חופשית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7" name="צורה חופשית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8" name="צורה חופשית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9" name="צורה חופשית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0" name="צורה חופשית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1" name="צורה חופשית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2" name="צורה חופשית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3" name="צורה חופשית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4" name="צורה חופשית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5" name="צורה חופשית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6" name="צורה חופשית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7" name="צורה חופשית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8" name="צורה חופשית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9" name="צורה חופשית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0" name="צורה חופשית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1" name="צורה חופשית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2" name="צורה חופשית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3" name="צורה חופשית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4" name="צורה חופשית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5" name="צורה חופשית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6" name="צורה חופשית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7" name="צורה חופשית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8" name="צורה חופשית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9" name="צורה חופשית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0" name="צורה חופשית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1" name="צורה חופשית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2" name="צורה חופשית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3" name="צורה חופשית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4" name="צורה חופשית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5" name="צורה חופשית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6" name="צורה חופשית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7" name="צורה חופשית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8" name="צורה חופשית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9" name="צורה חופשית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0" name="צורה חופשית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1" name="צורה חופשית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2" name="צורה חופשית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3" name="צורה חופשית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4" name="צורה חופשית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5" name="צורה חופשית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6" name="צורה חופשית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7" name="צורה חופשית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8" name="צורה חופשית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9" name="צורה חופשית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0" name="צורה חופשית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1" name="צורה חופשית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2" name="צורה חופשית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3" name="צורה חופשית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4" name="צורה חופשית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5" name="צורה חופשית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6" name="צורה חופשית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7" name="צורה חופשית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8" name="צורה חופשית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9" name="צורה חופשית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0" name="צורה חופשית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1" name="צורה חופשית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2" name="צורה חופשית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3" name="צורה חופשית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4" name="צורה חופשית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5" name="צורה חופשית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6" name="צורה חופשית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7" name="צורה חופשית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8" name="צורה חופשית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9" name="צורה חופשית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grpSp>
        </p:grpSp>
        <p:grpSp>
          <p:nvGrpSpPr>
            <p:cNvPr id="313" name="קבוצה 312"/>
            <p:cNvGrpSpPr/>
            <p:nvPr/>
          </p:nvGrpSpPr>
          <p:grpSpPr bwMode="invGray">
            <a:xfrm rot="10800000">
              <a:off x="4417839" y="2091906"/>
              <a:ext cx="5294376" cy="4114800"/>
              <a:chOff x="3310555" y="716546"/>
              <a:chExt cx="5294376" cy="4114800"/>
            </a:xfrm>
          </p:grpSpPr>
          <p:grpSp>
            <p:nvGrpSpPr>
              <p:cNvPr id="314" name="קבוצה 313"/>
              <p:cNvGrpSpPr/>
              <p:nvPr/>
            </p:nvGrpSpPr>
            <p:grpSpPr bwMode="invGray">
              <a:xfrm flipH="1">
                <a:off x="3310555" y="737968"/>
                <a:ext cx="5294376" cy="54864"/>
                <a:chOff x="1522413" y="1514475"/>
                <a:chExt cx="10569575" cy="64008"/>
              </a:xfrm>
              <a:solidFill>
                <a:schemeClr val="accent1"/>
              </a:solidFill>
            </p:grpSpPr>
            <p:sp>
              <p:nvSpPr>
                <p:cNvPr id="390" name="צורה חופשית 38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1" name="צורה חופשית 39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2" name="צורה חופשית 39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3" name="צורה חופשית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4" name="צורה חופשית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5" name="צורה חופשית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6" name="צורה חופשית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7" name="צורה חופשית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8" name="צורה חופשית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9" name="צורה חופשית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0" name="צורה חופשית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1" name="צורה חופשית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2" name="צורה חופשית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3" name="צורה חופשית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4" name="צורה חופשית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5" name="צורה חופשית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6" name="צורה חופשית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7" name="צורה חופשית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8" name="צורה חופשית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9" name="צורה חופשית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0" name="צורה חופשית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1" name="צורה חופשית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2" name="צורה חופשית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3" name="צורה חופשית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4" name="צורה חופשית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5" name="צורה חופשית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6" name="צורה חופשית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7" name="צורה חופשית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8" name="צורה חופשית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9" name="צורה חופשית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0" name="צורה חופשית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1" name="צורה חופשית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2" name="צורה חופשית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3" name="צורה חופשית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4" name="צורה חופשית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5" name="צורה חופשית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6" name="צורה חופשית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7" name="צורה חופשית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8" name="צורה חופשית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9" name="צורה חופשית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0" name="צורה חופשית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1" name="צורה חופשית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2" name="צורה חופשית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3" name="צורה חופשית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4" name="צורה חופשית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5" name="צורה חופשית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6" name="צורה חופשית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7" name="צורה חופשית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8" name="צורה חופשית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9" name="צורה חופשית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0" name="צורה חופשית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1" name="צורה חופשית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2" name="צורה חופשית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3" name="צורה חופשית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4" name="צורה חופשית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5" name="צורה חופשית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6" name="צורה חופשית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7" name="צורה חופשית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8" name="צורה חופשית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9" name="צורה חופשית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0" name="צורה חופשית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1" name="צורה חופשית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2" name="צורה חופשית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3" name="צורה חופשית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4" name="צורה חופשית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5" name="צורה חופשית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6" name="צורה חופשית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7" name="צורה חופשית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8" name="צורה חופשית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9" name="צורה חופשית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60" name="צורה חופשית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61" name="צורה חופשית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62" name="צורה חופשית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63" name="צורה חופשית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grpSp>
          <p:grpSp>
            <p:nvGrpSpPr>
              <p:cNvPr id="315" name="קבוצה 314"/>
              <p:cNvGrpSpPr/>
              <p:nvPr/>
            </p:nvGrpSpPr>
            <p:grpSpPr bwMode="invGray">
              <a:xfrm rot="16200000" flipH="1">
                <a:off x="6492229" y="2755658"/>
                <a:ext cx="4114800" cy="36576"/>
                <a:chOff x="1522413" y="1514475"/>
                <a:chExt cx="10569575" cy="64008"/>
              </a:xfrm>
              <a:solidFill>
                <a:schemeClr val="accent1"/>
              </a:solidFill>
            </p:grpSpPr>
            <p:sp>
              <p:nvSpPr>
                <p:cNvPr id="316" name="צורה חופשית 315"/>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17" name="צורה חופשית 316"/>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18" name="צורה חופשית 317"/>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19" name="צורה חופשית 318"/>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0" name="צורה חופשית 319"/>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1" name="צורה חופשית 320"/>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2" name="צורה חופשית 321"/>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3" name="צורה חופשית 322"/>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4" name="צורה חופשית 323"/>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5" name="צורה חופשית 324"/>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6" name="צורה חופשית 325"/>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7" name="צורה חופשית 326"/>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8" name="צורה חופשית 327"/>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9" name="צורה חופשית 328"/>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0" name="צורה חופשית 329"/>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1" name="צורה חופשית 330"/>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2" name="צורה חופשית 331"/>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3" name="צורה חופשית 332"/>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4" name="צורה חופשית 333"/>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5" name="צורה חופשית 334"/>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6" name="צורה חופשית 335"/>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7" name="צורה חופשית 336"/>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8" name="צורה חופשית 337"/>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9" name="צורה חופשית 338"/>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0" name="צורה חופשית 339"/>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1" name="צורה חופשית 340"/>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2" name="צורה חופשית 341"/>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3" name="צורה חופשית 342"/>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4" name="צורה חופשית 343"/>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5" name="צורה חופשית 344"/>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6" name="צורה חופשית 345"/>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7" name="צורה חופשית 346"/>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8" name="צורה חופשית 347"/>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9" name="צורה חופשית 348"/>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0" name="צורה חופשית 349"/>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1" name="צורה חופשית 350"/>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2" name="צורה חופשית 351"/>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3" name="צורה חופשית 352"/>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4" name="צורה חופשית 353"/>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5" name="צורה חופשית 354"/>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6" name="צורה חופשית 355"/>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7" name="צורה חופשית 356"/>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8" name="צורה חופשית 357"/>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9" name="צורה חופשית 358"/>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0" name="צורה חופשית 359"/>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1" name="צורה חופשית 360"/>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2" name="צורה חופשית 361"/>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3" name="צורה חופשית 362"/>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4" name="צורה חופשית 363"/>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5" name="צורה חופשית 364"/>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6" name="צורה חופשית 365"/>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7" name="צורה חופשית 366"/>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8" name="צורה חופשית 367"/>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9" name="צורה חופשית 368"/>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0" name="צורה חופשית 369"/>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1" name="צורה חופשית 370"/>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2" name="צורה חופשית 371"/>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3" name="צורה חופשית 372"/>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4" name="צורה חופשית 373"/>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5" name="צורה חופשית 374"/>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6" name="צורה חופשית 375"/>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7" name="צורה חופשית 376"/>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8" name="צורה חופשית 377"/>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9" name="צורה חופשית 378"/>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0" name="צורה חופשית 379"/>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1" name="צורה חופשית 380"/>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2" name="צורה חופשית 381"/>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3" name="צורה חופשית 382"/>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4" name="צורה חופשית 383"/>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5" name="צורה חופשית 384"/>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6" name="צורה חופשית 385"/>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7" name="צורה חופשית 386"/>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8" name="צורה חופשית 387"/>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9" name="צורה חופשית 388"/>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grpSp>
        </p:grpSp>
      </p:gr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522414" y="274638"/>
            <a:ext cx="9143998" cy="1020762"/>
          </a:xfrm>
        </p:spPr>
        <p:txBody>
          <a:bodyPr rtlCol="1" anchor="b">
            <a:noAutofit/>
          </a:bodyPr>
          <a:lstStyle>
            <a:lvl1pPr algn="r" rtl="1">
              <a:defRPr sz="3200" b="0">
                <a:latin typeface="Tahoma" panose="020B0604030504040204" pitchFamily="34" charset="0"/>
                <a:ea typeface="Tahoma" panose="020B0604030504040204" pitchFamily="34" charset="0"/>
                <a:cs typeface="Tahoma" panose="020B0604030504040204" pitchFamily="34" charset="0"/>
              </a:defRPr>
            </a:lvl1pPr>
          </a:lstStyle>
          <a:p>
            <a:pPr rtl="1"/>
            <a:r>
              <a:rPr lang="he-IL" smtClean="0"/>
              <a:t>לחץ כדי לערוך סגנון כותרת של תבנית בסיס</a:t>
            </a:r>
            <a:endParaRPr lang="he-IL" dirty="0"/>
          </a:p>
        </p:txBody>
      </p:sp>
      <p:sp>
        <p:nvSpPr>
          <p:cNvPr id="3" name="מציין מיקום של תמונה 2" descr="מציין מיקום ריק להוספת תמונה. לחץ על מציין המיקום ובחר את התמונה שברצונך להוסיף."/>
          <p:cNvSpPr>
            <a:spLocks noGrp="1"/>
          </p:cNvSpPr>
          <p:nvPr>
            <p:ph type="pic" idx="1"/>
          </p:nvPr>
        </p:nvSpPr>
        <p:spPr>
          <a:xfrm>
            <a:off x="4640150" y="1884311"/>
            <a:ext cx="5669280" cy="4041648"/>
          </a:xfrm>
          <a:solidFill>
            <a:schemeClr val="bg1"/>
          </a:solidFill>
        </p:spPr>
        <p:txBody>
          <a:bodyPr tIns="914400" rtlCol="1">
            <a:normAutofit/>
          </a:bodyPr>
          <a:lstStyle>
            <a:lvl1pPr marL="0" indent="0" algn="ctr" rtl="1">
              <a:buNone/>
              <a:defRPr sz="2400">
                <a:latin typeface="Tahoma" panose="020B0604030504040204" pitchFamily="34" charset="0"/>
                <a:ea typeface="Tahoma" panose="020B0604030504040204" pitchFamily="34" charset="0"/>
                <a:cs typeface="Tahoma" panose="020B0604030504040204" pitchFamily="34" charset="0"/>
              </a:defRPr>
            </a:lvl1pPr>
            <a:lvl2pPr marL="457200" indent="0" algn="r" rtl="1">
              <a:buNone/>
              <a:defRPr sz="2800"/>
            </a:lvl2pPr>
            <a:lvl3pPr marL="914400" indent="0" algn="r" rtl="1">
              <a:buNone/>
              <a:defRPr sz="2400"/>
            </a:lvl3pPr>
            <a:lvl4pPr marL="1371600" indent="0" algn="r" rtl="1">
              <a:buNone/>
              <a:defRPr sz="2000"/>
            </a:lvl4pPr>
            <a:lvl5pPr marL="1828800" indent="0" algn="r" rtl="1">
              <a:buNone/>
              <a:defRPr sz="2000"/>
            </a:lvl5pPr>
            <a:lvl6pPr marL="2286000" indent="0" algn="r" rtl="1">
              <a:buNone/>
              <a:defRPr sz="2000"/>
            </a:lvl6pPr>
            <a:lvl7pPr marL="2743200" indent="0" algn="r" rtl="1">
              <a:buNone/>
              <a:defRPr sz="2000"/>
            </a:lvl7pPr>
            <a:lvl8pPr marL="3200400" indent="0" algn="r" rtl="1">
              <a:buNone/>
              <a:defRPr sz="2000"/>
            </a:lvl8pPr>
            <a:lvl9pPr marL="3657600" indent="0" algn="r" rtl="1">
              <a:buNone/>
              <a:defRPr sz="2000"/>
            </a:lvl9pPr>
          </a:lstStyle>
          <a:p>
            <a:pPr rtl="1"/>
            <a:r>
              <a:rPr lang="he-IL" smtClean="0"/>
              <a:t>לחץ על הסמל כדי להוסיף תמונה</a:t>
            </a:r>
            <a:endParaRPr lang="he-IL" dirty="0"/>
          </a:p>
        </p:txBody>
      </p:sp>
      <p:sp>
        <p:nvSpPr>
          <p:cNvPr id="4" name="מציין מיקום טקסט 3"/>
          <p:cNvSpPr>
            <a:spLocks noGrp="1"/>
          </p:cNvSpPr>
          <p:nvPr>
            <p:ph type="body" sz="half" idx="2"/>
          </p:nvPr>
        </p:nvSpPr>
        <p:spPr>
          <a:xfrm>
            <a:off x="1471174" y="3411748"/>
            <a:ext cx="2743200" cy="2743200"/>
          </a:xfrm>
        </p:spPr>
        <p:txBody>
          <a:bodyPr rtlCol="1" anchor="b">
            <a:normAutofit/>
          </a:bodyPr>
          <a:lstStyle>
            <a:lvl1pPr marL="0" indent="0" algn="r" rtl="1">
              <a:spcBef>
                <a:spcPts val="1200"/>
              </a:spcBef>
              <a:buNone/>
              <a:defRPr sz="1600">
                <a:latin typeface="Tahoma" panose="020B0604030504040204" pitchFamily="34" charset="0"/>
                <a:ea typeface="Tahoma" panose="020B0604030504040204" pitchFamily="34" charset="0"/>
                <a:cs typeface="Tahoma" panose="020B0604030504040204" pitchFamily="34" charset="0"/>
              </a:defRPr>
            </a:lvl1pPr>
            <a:lvl2pPr marL="457200" indent="0" algn="r" rtl="1">
              <a:buNone/>
              <a:defRPr sz="1200"/>
            </a:lvl2pPr>
            <a:lvl3pPr marL="914400" indent="0" algn="r" rtl="1">
              <a:buNone/>
              <a:defRPr sz="1000"/>
            </a:lvl3pPr>
            <a:lvl4pPr marL="1371600" indent="0" algn="r" rtl="1">
              <a:buNone/>
              <a:defRPr sz="900"/>
            </a:lvl4pPr>
            <a:lvl5pPr marL="1828800" indent="0" algn="r" rtl="1">
              <a:buNone/>
              <a:defRPr sz="900"/>
            </a:lvl5pPr>
            <a:lvl6pPr marL="2286000" indent="0" algn="r" rtl="1">
              <a:buNone/>
              <a:defRPr sz="900"/>
            </a:lvl6pPr>
            <a:lvl7pPr marL="2743200" indent="0" algn="r" rtl="1">
              <a:buNone/>
              <a:defRPr sz="900"/>
            </a:lvl7pPr>
            <a:lvl8pPr marL="3200400" indent="0" algn="r" rtl="1">
              <a:buNone/>
              <a:defRPr sz="900"/>
            </a:lvl8pPr>
            <a:lvl9pPr marL="3657600" indent="0" algn="r" rtl="1">
              <a:buNone/>
              <a:defRPr sz="900"/>
            </a:lvl9pPr>
          </a:lstStyle>
          <a:p>
            <a:pPr lvl="0" rtl="1"/>
            <a:r>
              <a:rPr lang="he-IL" smtClean="0"/>
              <a:t>ערוך סגנונות טקסט של תבנית בסיס</a:t>
            </a:r>
          </a:p>
        </p:txBody>
      </p:sp>
      <p:sp>
        <p:nvSpPr>
          <p:cNvPr id="6" name="מציין מיקום של כותרת תחתונה 5"/>
          <p:cNvSpPr>
            <a:spLocks noGrp="1"/>
          </p:cNvSpPr>
          <p:nvPr>
            <p:ph type="ftr" sz="quarter" idx="11"/>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he-IL" dirty="0"/>
          </a:p>
        </p:txBody>
      </p:sp>
      <p:sp>
        <p:nvSpPr>
          <p:cNvPr id="5" name="מציין מיקום של תאריך 4"/>
          <p:cNvSpPr>
            <a:spLocks noGrp="1"/>
          </p:cNvSpPr>
          <p:nvPr>
            <p:ph type="dt" sz="half" idx="10"/>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fld id="{0B582FC4-791A-40B7-8D17-E7EE3F2812E8}" type="datetime8">
              <a:rPr lang="he-IL" smtClean="0"/>
              <a:pPr/>
              <a:t>20 מרץ 19</a:t>
            </a:fld>
            <a:endParaRPr lang="he-IL" dirty="0"/>
          </a:p>
        </p:txBody>
      </p:sp>
      <p:sp>
        <p:nvSpPr>
          <p:cNvPr id="7" name="מציין מיקום של מספר שקופית 6"/>
          <p:cNvSpPr>
            <a:spLocks noGrp="1"/>
          </p:cNvSpPr>
          <p:nvPr>
            <p:ph type="sldNum" sz="quarter" idx="12"/>
          </p:nvPr>
        </p:nvSpPr>
        <p:spPr/>
        <p:txBody>
          <a:bodyPr rtlCol="1"/>
          <a:lstStyle>
            <a:lvl1pPr>
              <a:defRPr>
                <a:latin typeface="Tahoma" panose="020B0604030504040204" pitchFamily="34" charset="0"/>
                <a:ea typeface="Tahoma" panose="020B0604030504040204" pitchFamily="34" charset="0"/>
                <a:cs typeface="Tahoma" panose="020B0604030504040204" pitchFamily="34" charset="0"/>
              </a:defRPr>
            </a:lvl1pPr>
          </a:lstStyle>
          <a:p>
            <a:fld id="{25BA54BD-C84D-46CE-8B72-31BFB26ABA43}" type="slidenum">
              <a:rPr lang="he-IL" smtClean="0"/>
              <a:pPr/>
              <a:t>‹#›</a:t>
            </a:fld>
            <a:endParaRPr lang="he-IL" dirty="0"/>
          </a:p>
        </p:txBody>
      </p:sp>
      <p:grpSp>
        <p:nvGrpSpPr>
          <p:cNvPr id="311" name="מסגרת" descr="גרפיקת תיבה"/>
          <p:cNvGrpSpPr/>
          <p:nvPr userDrawn="1"/>
        </p:nvGrpSpPr>
        <p:grpSpPr bwMode="invGray">
          <a:xfrm>
            <a:off x="4341812" y="1630821"/>
            <a:ext cx="6291028" cy="4575885"/>
            <a:chOff x="4417839" y="1630821"/>
            <a:chExt cx="6291028" cy="4575885"/>
          </a:xfrm>
        </p:grpSpPr>
        <p:grpSp>
          <p:nvGrpSpPr>
            <p:cNvPr id="312" name="קבוצה 311"/>
            <p:cNvGrpSpPr/>
            <p:nvPr/>
          </p:nvGrpSpPr>
          <p:grpSpPr bwMode="invGray">
            <a:xfrm>
              <a:off x="5414491" y="1630821"/>
              <a:ext cx="5294376" cy="4114800"/>
              <a:chOff x="3310555" y="716546"/>
              <a:chExt cx="5294376" cy="4114800"/>
            </a:xfrm>
          </p:grpSpPr>
          <p:grpSp>
            <p:nvGrpSpPr>
              <p:cNvPr id="464" name="קבוצה 463"/>
              <p:cNvGrpSpPr/>
              <p:nvPr/>
            </p:nvGrpSpPr>
            <p:grpSpPr bwMode="invGray">
              <a:xfrm flipH="1">
                <a:off x="3310555" y="737968"/>
                <a:ext cx="5294376" cy="54864"/>
                <a:chOff x="1522413" y="1514475"/>
                <a:chExt cx="10569575" cy="64008"/>
              </a:xfrm>
              <a:solidFill>
                <a:schemeClr val="accent1"/>
              </a:solidFill>
            </p:grpSpPr>
            <p:sp>
              <p:nvSpPr>
                <p:cNvPr id="540" name="צורה חופשית 53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41" name="צורה חופשית 54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42" name="צורה חופשית 54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43" name="צורה חופשית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44" name="צורה חופשית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45" name="צורה חופשית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46" name="צורה חופשית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47" name="צורה חופשית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48" name="צורה חופשית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49" name="צורה חופשית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0" name="צורה חופשית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1" name="צורה חופשית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2" name="צורה חופשית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3" name="צורה חופשית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4" name="צורה חופשית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5" name="צורה חופשית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6" name="צורה חופשית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7" name="צורה חופשית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8" name="צורה חופשית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59" name="צורה חופשית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0" name="צורה חופשית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1" name="צורה חופשית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2" name="צורה חופשית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3" name="צורה חופשית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4" name="צורה חופשית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5" name="צורה חופשית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6" name="צורה חופשית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7" name="צורה חופשית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8" name="צורה חופשית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69" name="צורה חופשית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0" name="צורה חופשית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1" name="צורה חופשית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2" name="צורה חופשית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3" name="צורה חופשית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4" name="צורה חופשית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5" name="צורה חופשית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6" name="צורה חופשית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7" name="צורה חופשית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8" name="צורה חופשית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79" name="צורה חופשית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0" name="צורה חופשית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1" name="צורה חופשית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2" name="צורה חופשית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3" name="צורה חופשית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4" name="צורה חופשית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5" name="צורה חופשית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6" name="צורה חופשית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7" name="צורה חופשית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8" name="צורה חופשית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89" name="צורה חופשית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0" name="צורה חופשית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1" name="צורה חופשית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2" name="צורה חופשית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3" name="צורה חופשית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4" name="צורה חופשית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5" name="צורה חופשית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6" name="צורה חופשית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7" name="צורה חופשית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8" name="צורה חופשית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99" name="צורה חופשית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0" name="צורה חופשית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1" name="צורה חופשית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2" name="צורה חופשית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3" name="צורה חופשית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4" name="צורה חופשית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5" name="צורה חופשית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6" name="צורה חופשית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7" name="צורה חופשית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8" name="צורה חופשית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09" name="צורה חופשית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10" name="צורה חופשית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11" name="צורה חופשית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12" name="צורה חופשית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613" name="צורה חופשית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grpSp>
          <p:grpSp>
            <p:nvGrpSpPr>
              <p:cNvPr id="465" name="קבוצה 464"/>
              <p:cNvGrpSpPr/>
              <p:nvPr/>
            </p:nvGrpSpPr>
            <p:grpSpPr bwMode="invGray">
              <a:xfrm rot="16200000" flipH="1">
                <a:off x="6492229" y="2755658"/>
                <a:ext cx="4114800" cy="36576"/>
                <a:chOff x="1522413" y="1514475"/>
                <a:chExt cx="10569575" cy="64008"/>
              </a:xfrm>
              <a:solidFill>
                <a:schemeClr val="accent1"/>
              </a:solidFill>
            </p:grpSpPr>
            <p:sp>
              <p:nvSpPr>
                <p:cNvPr id="466" name="צורה חופשית 465"/>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67" name="צורה חופשית 466"/>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68" name="צורה חופשית 467"/>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69" name="צורה חופשית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0" name="צורה חופשית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1" name="צורה חופשית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2" name="צורה חופשית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3" name="צורה חופשית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4" name="צורה חופשית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5" name="צורה חופשית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6" name="צורה חופשית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7" name="צורה חופשית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8" name="צורה חופשית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79" name="צורה חופשית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0" name="צורה חופשית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1" name="צורה חופשית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2" name="צורה חופשית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3" name="צורה חופשית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4" name="צורה חופשית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5" name="צורה חופשית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6" name="צורה חופשית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7" name="צורה חופשית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8" name="צורה חופשית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89" name="צורה חופשית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0" name="צורה חופשית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1" name="צורה חופשית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2" name="צורה חופשית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3" name="צורה חופשית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4" name="צורה חופשית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5" name="צורה חופשית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6" name="צורה חופשית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7" name="צורה חופשית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8" name="צורה חופשית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99" name="צורה חופשית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0" name="צורה חופשית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1" name="צורה חופשית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2" name="צורה חופשית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3" name="צורה חופשית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4" name="צורה חופשית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5" name="צורה חופשית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6" name="צורה חופשית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7" name="צורה חופשית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8" name="צורה חופשית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09" name="צורה חופשית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0" name="צורה חופשית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1" name="צורה חופשית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2" name="צורה חופשית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3" name="צורה חופשית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4" name="צורה חופשית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5" name="צורה חופשית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6" name="צורה חופשית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7" name="צורה חופשית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8" name="צורה חופשית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19" name="צורה חופשית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0" name="צורה חופשית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1" name="צורה חופשית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2" name="צורה חופשית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3" name="צורה חופשית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4" name="צורה חופשית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5" name="צורה חופשית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6" name="צורה חופשית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7" name="צורה חופשית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8" name="צורה חופשית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29" name="צורה חופשית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0" name="צורה חופשית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1" name="צורה חופשית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2" name="צורה חופשית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3" name="צורה חופשית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4" name="צורה חופשית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5" name="צורה חופשית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6" name="צורה חופשית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7" name="צורה חופשית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8" name="צורה חופשית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539" name="צורה חופשית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grpSp>
        </p:grpSp>
        <p:grpSp>
          <p:nvGrpSpPr>
            <p:cNvPr id="313" name="קבוצה 312"/>
            <p:cNvGrpSpPr/>
            <p:nvPr/>
          </p:nvGrpSpPr>
          <p:grpSpPr bwMode="invGray">
            <a:xfrm rot="10800000">
              <a:off x="4417839" y="2091906"/>
              <a:ext cx="5294376" cy="4114800"/>
              <a:chOff x="3310555" y="716546"/>
              <a:chExt cx="5294376" cy="4114800"/>
            </a:xfrm>
          </p:grpSpPr>
          <p:grpSp>
            <p:nvGrpSpPr>
              <p:cNvPr id="314" name="קבוצה 313"/>
              <p:cNvGrpSpPr/>
              <p:nvPr/>
            </p:nvGrpSpPr>
            <p:grpSpPr bwMode="invGray">
              <a:xfrm flipH="1">
                <a:off x="3310555" y="737968"/>
                <a:ext cx="5294376" cy="54864"/>
                <a:chOff x="1522413" y="1514475"/>
                <a:chExt cx="10569575" cy="64008"/>
              </a:xfrm>
              <a:solidFill>
                <a:schemeClr val="accent1"/>
              </a:solidFill>
            </p:grpSpPr>
            <p:sp>
              <p:nvSpPr>
                <p:cNvPr id="390" name="צורה חופשית 38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1" name="צורה חופשית 39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2" name="צורה חופשית 39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3" name="צורה חופשית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4" name="צורה חופשית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5" name="צורה חופשית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6" name="צורה חופשית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7" name="צורה חופשית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8" name="צורה חופשית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99" name="צורה חופשית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0" name="צורה חופשית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1" name="צורה חופשית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2" name="צורה חופשית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3" name="צורה חופשית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4" name="צורה חופשית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5" name="צורה חופשית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6" name="צורה חופשית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7" name="צורה חופשית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8" name="צורה חופשית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09" name="צורה חופשית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0" name="צורה חופשית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1" name="צורה חופשית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2" name="צורה חופשית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3" name="צורה חופשית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4" name="צורה חופשית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5" name="צורה חופשית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6" name="צורה חופשית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7" name="צורה חופשית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8" name="צורה חופשית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19" name="צורה חופשית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0" name="צורה חופשית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1" name="צורה חופשית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2" name="צורה חופשית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3" name="צורה חופשית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4" name="צורה חופשית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5" name="צורה חופשית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6" name="צורה חופשית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7" name="צורה חופשית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8" name="צורה חופשית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29" name="צורה חופשית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0" name="צורה חופשית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1" name="צורה חופשית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2" name="צורה חופשית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3" name="צורה חופשית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4" name="צורה חופשית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5" name="צורה חופשית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6" name="צורה חופשית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7" name="צורה חופשית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8" name="צורה חופשית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39" name="צורה חופשית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0" name="צורה חופשית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1" name="צורה חופשית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2" name="צורה חופשית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3" name="צורה חופשית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4" name="צורה חופשית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5" name="צורה חופשית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6" name="צורה חופשית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7" name="צורה חופשית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8" name="צורה חופשית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49" name="צורה חופשית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0" name="צורה חופשית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1" name="צורה חופשית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2" name="צורה חופשית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3" name="צורה חופשית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4" name="צורה חופשית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5" name="צורה חופשית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6" name="צורה חופשית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7" name="צורה חופשית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8" name="צורה חופשית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59" name="צורה חופשית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60" name="צורה חופשית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61" name="צורה חופשית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62" name="צורה חופשית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463" name="צורה חופשית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grpSp>
          <p:grpSp>
            <p:nvGrpSpPr>
              <p:cNvPr id="315" name="קבוצה 314"/>
              <p:cNvGrpSpPr/>
              <p:nvPr/>
            </p:nvGrpSpPr>
            <p:grpSpPr bwMode="invGray">
              <a:xfrm rot="16200000" flipH="1">
                <a:off x="6492229" y="2755658"/>
                <a:ext cx="4114800" cy="36576"/>
                <a:chOff x="1522413" y="1514475"/>
                <a:chExt cx="10569575" cy="64008"/>
              </a:xfrm>
              <a:solidFill>
                <a:schemeClr val="accent1"/>
              </a:solidFill>
            </p:grpSpPr>
            <p:sp>
              <p:nvSpPr>
                <p:cNvPr id="316" name="צורה חופשית 315"/>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17" name="צורה חופשית 316"/>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18" name="צורה חופשית 317"/>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19" name="צורה חופשית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0" name="צורה חופשית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1" name="צורה חופשית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2" name="צורה חופשית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3" name="צורה חופשית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4" name="צורה חופשית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5" name="צורה חופשית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6" name="צורה חופשית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7" name="צורה חופשית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8" name="צורה חופשית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29" name="צורה חופשית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0" name="צורה חופשית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1" name="צורה חופשית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2" name="צורה חופשית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3" name="צורה חופשית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4" name="צורה חופשית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5" name="צורה חופשית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6" name="צורה חופשית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7" name="צורה חופשית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8" name="צורה חופשית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39" name="צורה חופשית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0" name="צורה חופשית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1" name="צורה חופשית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2" name="צורה חופשית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3" name="צורה חופשית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4" name="צורה חופשית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5" name="צורה חופשית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6" name="צורה חופשית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7" name="צורה חופשית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8" name="צורה חופשית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49" name="צורה חופשית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0" name="צורה חופשית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1" name="צורה חופשית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2" name="צורה חופשית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3" name="צורה חופשית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4" name="צורה חופשית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5" name="צורה חופשית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6" name="צורה חופשית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7" name="צורה חופשית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8" name="צורה חופשית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59" name="צורה חופשית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0" name="צורה חופשית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1" name="צורה חופשית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2" name="צורה חופשית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3" name="צורה חופשית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4" name="צורה חופשית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5" name="צורה חופשית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6" name="צורה חופשית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7" name="צורה חופשית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8" name="צורה חופשית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69" name="צורה חופשית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0" name="צורה חופשית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1" name="צורה חופשית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2" name="צורה חופשית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3" name="צורה חופשית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4" name="צורה חופשית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5" name="צורה חופשית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6" name="צורה חופשית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7" name="צורה חופשית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8" name="צורה חופשית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79" name="צורה חופשית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0" name="צורה חופשית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1" name="צורה חופשית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2" name="צורה חופשית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3" name="צורה חופשית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4" name="צורה חופשית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5" name="צורה חופשית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6" name="צורה חופשית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7" name="צורה חופשית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8" name="צורה חופשית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sp>
              <p:nvSpPr>
                <p:cNvPr id="389" name="צורה חופשית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1" anchor="t" anchorCtr="0" compatLnSpc="1">
                  <a:prstTxWarp prst="textNoShape">
                    <a:avLst/>
                  </a:prstTxWarp>
                </a:bodyPr>
                <a:lstStyle/>
                <a:p>
                  <a:pPr rtl="1"/>
                  <a:endParaRPr lang="he-IL" dirty="0">
                    <a:ln>
                      <a:noFill/>
                    </a:ln>
                    <a:latin typeface="Tahoma" panose="020B0604030504040204" pitchFamily="34" charset="0"/>
                    <a:ea typeface="Tahoma" panose="020B0604030504040204" pitchFamily="34" charset="0"/>
                    <a:cs typeface="Tahoma" panose="020B0604030504040204" pitchFamily="34" charset="0"/>
                  </a:endParaRPr>
                </a:p>
              </p:txBody>
            </p:sp>
          </p:grpSp>
        </p:grpSp>
      </p:gr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1522414" y="274638"/>
            <a:ext cx="9143998" cy="1020762"/>
          </a:xfrm>
          <a:prstGeom prst="rect">
            <a:avLst/>
          </a:prstGeom>
        </p:spPr>
        <p:txBody>
          <a:bodyPr vert="horz" lIns="91440" tIns="45720" rIns="91440" bIns="45720" rtlCol="1" anchor="b">
            <a:normAutofit/>
          </a:bodyPr>
          <a:lstStyle/>
          <a:p>
            <a:pPr rtl="1"/>
            <a:r>
              <a:rPr lang="he-IL" dirty="0"/>
              <a:t>לחץ כדי לערוך סגנון כותרת של תבנית בסיס</a:t>
            </a:r>
          </a:p>
        </p:txBody>
      </p:sp>
      <p:sp>
        <p:nvSpPr>
          <p:cNvPr id="3" name="מציין מיקום טקסט 2"/>
          <p:cNvSpPr>
            <a:spLocks noGrp="1"/>
          </p:cNvSpPr>
          <p:nvPr>
            <p:ph type="body" idx="1"/>
          </p:nvPr>
        </p:nvSpPr>
        <p:spPr>
          <a:xfrm>
            <a:off x="1522414" y="1905000"/>
            <a:ext cx="9144000" cy="4267200"/>
          </a:xfrm>
          <a:prstGeom prst="rect">
            <a:avLst/>
          </a:prstGeom>
        </p:spPr>
        <p:txBody>
          <a:bodyPr vert="horz" lIns="91440" tIns="45720" rIns="91440" bIns="45720" rtlCol="1">
            <a:normAutofit/>
          </a:bodyPr>
          <a:lstStyle/>
          <a:p>
            <a:pPr lvl="0" rtl="1"/>
            <a:r>
              <a:rPr lang="he-IL" dirty="0"/>
              <a:t>לחץ כדי לערוך סגנונות טקסט של תבנית בסיס</a:t>
            </a:r>
          </a:p>
          <a:p>
            <a:pPr lvl="1" rtl="1"/>
            <a:r>
              <a:rPr lang="he-IL" dirty="0"/>
              <a:t>רמה שניה</a:t>
            </a:r>
          </a:p>
          <a:p>
            <a:pPr lvl="2" rtl="1"/>
            <a:r>
              <a:rPr lang="he-IL" dirty="0"/>
              <a:t>רמה שלישית</a:t>
            </a:r>
          </a:p>
          <a:p>
            <a:pPr lvl="3" rtl="1"/>
            <a:r>
              <a:rPr lang="he-IL" dirty="0"/>
              <a:t>רמה רביעית</a:t>
            </a:r>
          </a:p>
          <a:p>
            <a:pPr lvl="4" rtl="1"/>
            <a:r>
              <a:rPr lang="he-IL" dirty="0"/>
              <a:t>רמה חמישית</a:t>
            </a:r>
          </a:p>
        </p:txBody>
      </p:sp>
      <p:sp>
        <p:nvSpPr>
          <p:cNvPr id="5" name="מציין מיקום של כותרת תחתונה 4"/>
          <p:cNvSpPr>
            <a:spLocks noGrp="1"/>
          </p:cNvSpPr>
          <p:nvPr>
            <p:ph type="ftr" sz="quarter" idx="3"/>
          </p:nvPr>
        </p:nvSpPr>
        <p:spPr>
          <a:xfrm>
            <a:off x="4341812" y="6400801"/>
            <a:ext cx="6324599" cy="276226"/>
          </a:xfrm>
          <a:prstGeom prst="rect">
            <a:avLst/>
          </a:prstGeom>
        </p:spPr>
        <p:txBody>
          <a:bodyPr vert="horz" lIns="91440" tIns="45720" rIns="91440" bIns="45720" rtlCol="1" anchor="ctr"/>
          <a:lstStyle>
            <a:lvl1pPr algn="r" rtl="1">
              <a:defRPr sz="12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he-IL" dirty="0"/>
          </a:p>
        </p:txBody>
      </p:sp>
      <p:sp>
        <p:nvSpPr>
          <p:cNvPr id="4" name="מציין מיקום של תאריך 3"/>
          <p:cNvSpPr>
            <a:spLocks noGrp="1"/>
          </p:cNvSpPr>
          <p:nvPr>
            <p:ph type="dt" sz="half" idx="2"/>
          </p:nvPr>
        </p:nvSpPr>
        <p:spPr>
          <a:xfrm>
            <a:off x="2894012" y="6400801"/>
            <a:ext cx="1243859" cy="276226"/>
          </a:xfrm>
          <a:prstGeom prst="rect">
            <a:avLst/>
          </a:prstGeom>
        </p:spPr>
        <p:txBody>
          <a:bodyPr vert="horz" lIns="91440" tIns="45720" rIns="91440" bIns="45720" rtlCol="1" anchor="ctr"/>
          <a:lstStyle>
            <a:lvl1pPr algn="l" rtl="1">
              <a:defRPr sz="12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fld id="{E265E0B0-8150-49CB-9498-2128986E1356}" type="datetime8">
              <a:rPr lang="he-IL" smtClean="0"/>
              <a:t>20 מרץ 19</a:t>
            </a:fld>
            <a:endParaRPr lang="he-IL" dirty="0"/>
          </a:p>
        </p:txBody>
      </p:sp>
      <p:sp>
        <p:nvSpPr>
          <p:cNvPr id="6" name="מציין מיקום של מספר שקופית 5"/>
          <p:cNvSpPr>
            <a:spLocks noGrp="1"/>
          </p:cNvSpPr>
          <p:nvPr>
            <p:ph type="sldNum" sz="quarter" idx="4"/>
          </p:nvPr>
        </p:nvSpPr>
        <p:spPr>
          <a:xfrm>
            <a:off x="1522412" y="6400801"/>
            <a:ext cx="1143002" cy="276226"/>
          </a:xfrm>
          <a:prstGeom prst="rect">
            <a:avLst/>
          </a:prstGeom>
        </p:spPr>
        <p:txBody>
          <a:bodyPr vert="horz" lIns="91440" tIns="45720" rIns="91440" bIns="45720" rtlCol="1" anchor="ctr"/>
          <a:lstStyle>
            <a:lvl1pPr algn="l" rtl="1">
              <a:defRPr sz="12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fld id="{25BA54BD-C84D-46CE-8B72-31BFB26ABA43}" type="slidenum">
              <a:rPr lang="he-IL" smtClean="0"/>
              <a:pPr/>
              <a:t>‹#›</a:t>
            </a:fld>
            <a:endParaRPr lang="he-IL" dirty="0"/>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r" defTabSz="914400" rtl="1" eaLnBrk="1" latinLnBrk="0" hangingPunct="1">
        <a:lnSpc>
          <a:spcPct val="90000"/>
        </a:lnSpc>
        <a:spcBef>
          <a:spcPct val="0"/>
        </a:spcBef>
        <a:buNone/>
        <a:defRPr sz="3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274320" indent="-274320" algn="r" defTabSz="914400" rtl="1" eaLnBrk="1" latinLnBrk="0" hangingPunct="1">
        <a:lnSpc>
          <a:spcPct val="90000"/>
        </a:lnSpc>
        <a:spcBef>
          <a:spcPts val="1800"/>
        </a:spcBef>
        <a:buSzPct val="100000"/>
        <a:buFont typeface="Arial"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76072" indent="-274320" algn="r" defTabSz="914400" rtl="1" eaLnBrk="1" latinLnBrk="0" hangingPunct="1">
        <a:lnSpc>
          <a:spcPct val="90000"/>
        </a:lnSpc>
        <a:spcBef>
          <a:spcPts val="600"/>
        </a:spcBef>
        <a:buSzPct val="100000"/>
        <a:buFont typeface="Consolas" pitchFamily="49"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804672" indent="-228600" algn="r" defTabSz="914400" rtl="1" eaLnBrk="1" latinLnBrk="0" hangingPunct="1">
        <a:lnSpc>
          <a:spcPct val="90000"/>
        </a:lnSpc>
        <a:spcBef>
          <a:spcPts val="600"/>
        </a:spcBef>
        <a:buSzPct val="100000"/>
        <a:buFont typeface="Arial"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033272" indent="-228600" algn="r" defTabSz="914400" rtl="1" eaLnBrk="1" latinLnBrk="0" hangingPunct="1">
        <a:lnSpc>
          <a:spcPct val="90000"/>
        </a:lnSpc>
        <a:spcBef>
          <a:spcPts val="600"/>
        </a:spcBef>
        <a:buSzPct val="100000"/>
        <a:buFont typeface="Consolas" pitchFamily="49"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261872" indent="-228600" algn="r" defTabSz="914400" rtl="1" eaLnBrk="1" latinLnBrk="0" hangingPunct="1">
        <a:lnSpc>
          <a:spcPct val="90000"/>
        </a:lnSpc>
        <a:spcBef>
          <a:spcPts val="600"/>
        </a:spcBef>
        <a:buSzPct val="100000"/>
        <a:buFont typeface="Arial" pitchFamily="34"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1490472" indent="-228600" algn="r" defTabSz="914400" rtl="1"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r" defTabSz="914400" rtl="1"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r" defTabSz="914400" rtl="1"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r" defTabSz="914400" rtl="1"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333773" y="1340768"/>
            <a:ext cx="11161240" cy="1368152"/>
          </a:xfrm>
        </p:spPr>
        <p:txBody>
          <a:bodyPr rtlCol="1"/>
          <a:lstStyle/>
          <a:p>
            <a:pPr algn="ctr" rtl="1"/>
            <a:r>
              <a:rPr lang="ar-SA" sz="2400" b="1" dirty="0" smtClean="0">
                <a:solidFill>
                  <a:schemeClr val="accent1">
                    <a:lumMod val="60000"/>
                    <a:lumOff val="40000"/>
                  </a:schemeClr>
                </a:solidFill>
              </a:rPr>
              <a:t>اليوم </a:t>
            </a:r>
            <a:r>
              <a:rPr lang="ar-SA" sz="2400" b="1" dirty="0" smtClean="0">
                <a:solidFill>
                  <a:schemeClr val="accent1">
                    <a:lumMod val="60000"/>
                    <a:lumOff val="40000"/>
                  </a:schemeClr>
                </a:solidFill>
              </a:rPr>
              <a:t>العالميّ لمناهضة </a:t>
            </a:r>
            <a:r>
              <a:rPr lang="ar-SA" sz="2400" b="1" dirty="0" smtClean="0">
                <a:solidFill>
                  <a:schemeClr val="accent1">
                    <a:lumMod val="60000"/>
                    <a:lumOff val="40000"/>
                  </a:schemeClr>
                </a:solidFill>
              </a:rPr>
              <a:t>العنصريّة</a:t>
            </a:r>
            <a:r>
              <a:rPr lang="ar-JO" sz="2400" b="1" dirty="0" smtClean="0">
                <a:solidFill>
                  <a:schemeClr val="accent1">
                    <a:lumMod val="60000"/>
                    <a:lumOff val="40000"/>
                  </a:schemeClr>
                </a:solidFill>
              </a:rPr>
              <a:t/>
            </a:r>
            <a:br>
              <a:rPr lang="ar-JO" sz="2400" b="1" dirty="0" smtClean="0">
                <a:solidFill>
                  <a:schemeClr val="accent1">
                    <a:lumMod val="60000"/>
                    <a:lumOff val="40000"/>
                  </a:schemeClr>
                </a:solidFill>
              </a:rPr>
            </a:br>
            <a:r>
              <a:rPr lang="ar-SA" sz="2400" b="1" dirty="0" smtClean="0">
                <a:solidFill>
                  <a:schemeClr val="accent1">
                    <a:lumMod val="60000"/>
                    <a:lumOff val="40000"/>
                  </a:schemeClr>
                </a:solidFill>
              </a:rPr>
              <a:t/>
            </a:r>
            <a:br>
              <a:rPr lang="ar-SA" sz="2400" b="1" dirty="0" smtClean="0">
                <a:solidFill>
                  <a:schemeClr val="accent1">
                    <a:lumMod val="60000"/>
                    <a:lumOff val="40000"/>
                  </a:schemeClr>
                </a:solidFill>
              </a:rPr>
            </a:br>
            <a:r>
              <a:rPr lang="he-IL" sz="2400" b="1" dirty="0" smtClean="0">
                <a:solidFill>
                  <a:schemeClr val="accent1">
                    <a:lumMod val="60000"/>
                    <a:lumOff val="40000"/>
                  </a:schemeClr>
                </a:solidFill>
              </a:rPr>
              <a:t>21 </a:t>
            </a:r>
            <a:r>
              <a:rPr lang="ar-SA" sz="2400" b="1" dirty="0" smtClean="0">
                <a:solidFill>
                  <a:schemeClr val="accent1">
                    <a:lumMod val="60000"/>
                    <a:lumOff val="40000"/>
                  </a:schemeClr>
                </a:solidFill>
              </a:rPr>
              <a:t>آذار</a:t>
            </a:r>
            <a:r>
              <a:rPr lang="he-IL" sz="2400" b="1" dirty="0" smtClean="0">
                <a:solidFill>
                  <a:schemeClr val="accent1">
                    <a:lumMod val="60000"/>
                    <a:lumOff val="40000"/>
                  </a:schemeClr>
                </a:solidFill>
              </a:rPr>
              <a:t> 2019</a:t>
            </a:r>
            <a:endParaRPr lang="he-IL" sz="2400" b="1" dirty="0">
              <a:solidFill>
                <a:schemeClr val="accent1">
                  <a:lumMod val="60000"/>
                  <a:lumOff val="40000"/>
                </a:schemeClr>
              </a:solidFill>
            </a:endParaRPr>
          </a:p>
        </p:txBody>
      </p:sp>
      <p:sp>
        <p:nvSpPr>
          <p:cNvPr id="3" name="כותרת משנה 2"/>
          <p:cNvSpPr>
            <a:spLocks noGrp="1"/>
          </p:cNvSpPr>
          <p:nvPr>
            <p:ph type="subTitle" idx="1"/>
          </p:nvPr>
        </p:nvSpPr>
        <p:spPr>
          <a:xfrm>
            <a:off x="1522413" y="3501008"/>
            <a:ext cx="9143999" cy="2671192"/>
          </a:xfrm>
        </p:spPr>
        <p:txBody>
          <a:bodyPr rtlCol="1">
            <a:normAutofit/>
          </a:bodyPr>
          <a:lstStyle/>
          <a:p>
            <a:pPr algn="ctr" rtl="1"/>
            <a:endParaRPr lang="ar-JO" sz="1800" b="1" dirty="0" smtClean="0">
              <a:solidFill>
                <a:schemeClr val="accent1">
                  <a:lumMod val="75000"/>
                </a:schemeClr>
              </a:solidFill>
            </a:endParaRPr>
          </a:p>
          <a:p>
            <a:pPr algn="ctr" rtl="1"/>
            <a:r>
              <a:rPr lang="ar-SA" sz="1800" b="1" dirty="0" smtClean="0">
                <a:solidFill>
                  <a:schemeClr val="accent1">
                    <a:lumMod val="75000"/>
                  </a:schemeClr>
                </a:solidFill>
              </a:rPr>
              <a:t>تخطيط </a:t>
            </a:r>
            <a:r>
              <a:rPr lang="ar-SA" sz="1800" b="1" dirty="0" smtClean="0">
                <a:solidFill>
                  <a:schemeClr val="accent1">
                    <a:lumMod val="75000"/>
                  </a:schemeClr>
                </a:solidFill>
              </a:rPr>
              <a:t>درس في موضوع العنصريّة الخفيّة</a:t>
            </a:r>
            <a:endParaRPr lang="he-IL" sz="1800" b="1" dirty="0" smtClean="0">
              <a:solidFill>
                <a:schemeClr val="accent1">
                  <a:lumMod val="75000"/>
                </a:schemeClr>
              </a:solidFill>
            </a:endParaRPr>
          </a:p>
          <a:p>
            <a:pPr algn="r" rtl="1"/>
            <a:endParaRPr lang="he-IL" sz="1800" b="1" dirty="0">
              <a:solidFill>
                <a:schemeClr val="accent1">
                  <a:lumMod val="75000"/>
                </a:schemeClr>
              </a:solidFill>
            </a:endParaRPr>
          </a:p>
          <a:p>
            <a:pPr algn="ctr" rtl="1"/>
            <a:r>
              <a:rPr lang="ar-SA" sz="1800" b="1" dirty="0" smtClean="0">
                <a:solidFill>
                  <a:schemeClr val="accent1">
                    <a:lumMod val="75000"/>
                  </a:schemeClr>
                </a:solidFill>
              </a:rPr>
              <a:t>قسم التربية، جمعيّة حقوق المواطن في إسرائيل</a:t>
            </a:r>
            <a:endParaRPr lang="he-IL" sz="1800" b="1" dirty="0">
              <a:solidFill>
                <a:schemeClr val="accent1">
                  <a:lumMod val="75000"/>
                </a:schemeClr>
              </a:solidFill>
            </a:endParaRPr>
          </a:p>
        </p:txBody>
      </p:sp>
      <p:pic>
        <p:nvPicPr>
          <p:cNvPr id="5" name="תמונה 4"/>
          <p:cNvPicPr>
            <a:picLocks noChangeAspect="1"/>
          </p:cNvPicPr>
          <p:nvPr/>
        </p:nvPicPr>
        <p:blipFill>
          <a:blip r:embed="rId3"/>
          <a:stretch>
            <a:fillRect/>
          </a:stretch>
        </p:blipFill>
        <p:spPr>
          <a:xfrm>
            <a:off x="311956" y="263352"/>
            <a:ext cx="2892646" cy="813690"/>
          </a:xfrm>
          <a:prstGeom prst="rect">
            <a:avLst/>
          </a:prstGeom>
        </p:spPr>
      </p:pic>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קבוצה 1"/>
          <p:cNvGrpSpPr/>
          <p:nvPr/>
        </p:nvGrpSpPr>
        <p:grpSpPr>
          <a:xfrm>
            <a:off x="5306044" y="969179"/>
            <a:ext cx="5760640" cy="5688632"/>
            <a:chOff x="3502124" y="908720"/>
            <a:chExt cx="5760640" cy="5688632"/>
          </a:xfrm>
        </p:grpSpPr>
        <p:sp>
          <p:nvSpPr>
            <p:cNvPr id="3" name="אליפסה 2"/>
            <p:cNvSpPr/>
            <p:nvPr/>
          </p:nvSpPr>
          <p:spPr>
            <a:xfrm>
              <a:off x="3502124" y="908720"/>
              <a:ext cx="5760640" cy="5688632"/>
            </a:xfrm>
            <a:prstGeom prst="ellipse">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dirty="0" smtClean="0">
                  <a:latin typeface="Sakkal Majalla" panose="02000000000000000000" pitchFamily="2" charset="-78"/>
                </a:rPr>
                <a:t>ג</a:t>
              </a:r>
              <a:endParaRPr lang="he-IL" sz="2400" dirty="0">
                <a:latin typeface="Sakkal Majalla" panose="02000000000000000000" pitchFamily="2" charset="-78"/>
              </a:endParaRPr>
            </a:p>
          </p:txBody>
        </p:sp>
        <p:sp>
          <p:nvSpPr>
            <p:cNvPr id="4" name="אליפסה 3"/>
            <p:cNvSpPr/>
            <p:nvPr/>
          </p:nvSpPr>
          <p:spPr>
            <a:xfrm>
              <a:off x="4150196" y="1844824"/>
              <a:ext cx="4266474" cy="4104456"/>
            </a:xfrm>
            <a:prstGeom prst="ellipse">
              <a:avLst/>
            </a:prstGeom>
            <a:solidFill>
              <a:schemeClr val="accent3">
                <a:lumMod val="60000"/>
                <a:lumOff val="40000"/>
              </a:schemeClr>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e-IL" sz="2400">
                <a:latin typeface="Sakkal Majalla" panose="02000000000000000000" pitchFamily="2" charset="-78"/>
              </a:endParaRPr>
            </a:p>
          </p:txBody>
        </p:sp>
        <p:sp>
          <p:nvSpPr>
            <p:cNvPr id="5" name="אליפסה 4"/>
            <p:cNvSpPr/>
            <p:nvPr/>
          </p:nvSpPr>
          <p:spPr>
            <a:xfrm>
              <a:off x="4735110" y="2566900"/>
              <a:ext cx="3096645" cy="2957010"/>
            </a:xfrm>
            <a:prstGeom prst="ellipse">
              <a:avLst/>
            </a:prstGeom>
            <a:solidFill>
              <a:srgbClr val="00B050"/>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e-IL" sz="2400">
                <a:latin typeface="Sakkal Majalla" panose="02000000000000000000" pitchFamily="2" charset="-78"/>
              </a:endParaRPr>
            </a:p>
          </p:txBody>
        </p:sp>
        <p:sp>
          <p:nvSpPr>
            <p:cNvPr id="6" name="אליפסה 5"/>
            <p:cNvSpPr/>
            <p:nvPr/>
          </p:nvSpPr>
          <p:spPr>
            <a:xfrm>
              <a:off x="5320294" y="3346410"/>
              <a:ext cx="1787097" cy="1594758"/>
            </a:xfrm>
            <a:prstGeom prst="ellipse">
              <a:avLst/>
            </a:prstGeom>
            <a:solidFill>
              <a:srgbClr val="FFFF00"/>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e-IL" sz="2400">
                <a:latin typeface="Sakkal Majalla" panose="02000000000000000000" pitchFamily="2" charset="-78"/>
              </a:endParaRPr>
            </a:p>
          </p:txBody>
        </p:sp>
        <p:sp>
          <p:nvSpPr>
            <p:cNvPr id="7" name="TextBox 6"/>
            <p:cNvSpPr txBox="1"/>
            <p:nvPr/>
          </p:nvSpPr>
          <p:spPr>
            <a:xfrm>
              <a:off x="5608058" y="1065314"/>
              <a:ext cx="1904689" cy="424732"/>
            </a:xfrm>
            <a:prstGeom prst="rect">
              <a:avLst/>
            </a:prstGeom>
            <a:noFill/>
          </p:spPr>
          <p:txBody>
            <a:bodyPr wrap="none" rtlCol="1">
              <a:spAutoFit/>
            </a:bodyPr>
            <a:lstStyle/>
            <a:p>
              <a:pPr>
                <a:lnSpc>
                  <a:spcPct val="90000"/>
                </a:lnSpc>
              </a:pPr>
              <a:r>
                <a:rPr lang="ar-SA" sz="2400" b="1" dirty="0" smtClean="0">
                  <a:solidFill>
                    <a:schemeClr val="bg1"/>
                  </a:solidFill>
                  <a:latin typeface="Sakkal Majalla" panose="02000000000000000000" pitchFamily="2" charset="-78"/>
                  <a:ea typeface="Arial Unicode MS" panose="020B0604020202020204" pitchFamily="34" charset="-128"/>
                  <a:cs typeface="Sakkal Majalla" panose="02000000000000000000" pitchFamily="2" charset="-78"/>
                </a:rPr>
                <a:t> العنصريّة الهيكليّة</a:t>
              </a:r>
              <a:endParaRPr lang="he-IL" sz="2400" b="1" dirty="0">
                <a:solidFill>
                  <a:schemeClr val="bg1"/>
                </a:solidFill>
                <a:latin typeface="Sakkal Majalla" panose="02000000000000000000" pitchFamily="2" charset="-78"/>
                <a:ea typeface="Arial Unicode MS" panose="020B0604020202020204" pitchFamily="34" charset="-128"/>
                <a:cs typeface="Arial Unicode MS" panose="020B0604020202020204" pitchFamily="34" charset="-128"/>
              </a:endParaRPr>
            </a:p>
          </p:txBody>
        </p:sp>
        <p:sp>
          <p:nvSpPr>
            <p:cNvPr id="8" name="TextBox 7"/>
            <p:cNvSpPr txBox="1"/>
            <p:nvPr/>
          </p:nvSpPr>
          <p:spPr>
            <a:xfrm>
              <a:off x="5243348" y="2042813"/>
              <a:ext cx="2201245" cy="424732"/>
            </a:xfrm>
            <a:prstGeom prst="rect">
              <a:avLst/>
            </a:prstGeom>
            <a:noFill/>
          </p:spPr>
          <p:txBody>
            <a:bodyPr wrap="none" rtlCol="1">
              <a:spAutoFit/>
            </a:bodyPr>
            <a:lstStyle/>
            <a:p>
              <a:pPr>
                <a:lnSpc>
                  <a:spcPct val="90000"/>
                </a:lnSpc>
              </a:pPr>
              <a:r>
                <a:rPr lang="ar-SA" sz="2400" b="1" dirty="0" smtClean="0">
                  <a:solidFill>
                    <a:schemeClr val="bg1"/>
                  </a:solidFill>
                  <a:latin typeface="Sakkal Majalla" panose="02000000000000000000" pitchFamily="2" charset="-78"/>
                  <a:ea typeface="Arial Unicode MS" panose="020B0604020202020204" pitchFamily="34" charset="-128"/>
                  <a:cs typeface="Sakkal Majalla" panose="02000000000000000000" pitchFamily="2" charset="-78"/>
                </a:rPr>
                <a:t> العنصريّة المؤسّساتيّة</a:t>
              </a:r>
              <a:endParaRPr lang="he-IL" sz="2400" b="1" dirty="0">
                <a:solidFill>
                  <a:schemeClr val="bg1"/>
                </a:solidFill>
                <a:latin typeface="Sakkal Majalla" panose="02000000000000000000" pitchFamily="2" charset="-78"/>
                <a:ea typeface="Arial Unicode MS" panose="020B0604020202020204" pitchFamily="34" charset="-128"/>
                <a:cs typeface="Arial Unicode MS" panose="020B0604020202020204" pitchFamily="34" charset="-128"/>
              </a:endParaRPr>
            </a:p>
          </p:txBody>
        </p:sp>
        <p:sp>
          <p:nvSpPr>
            <p:cNvPr id="9" name="TextBox 8"/>
            <p:cNvSpPr txBox="1"/>
            <p:nvPr/>
          </p:nvSpPr>
          <p:spPr>
            <a:xfrm>
              <a:off x="4807738" y="2822323"/>
              <a:ext cx="2701382" cy="424732"/>
            </a:xfrm>
            <a:prstGeom prst="rect">
              <a:avLst/>
            </a:prstGeom>
            <a:noFill/>
          </p:spPr>
          <p:txBody>
            <a:bodyPr wrap="none" rtlCol="1">
              <a:spAutoFit/>
            </a:bodyPr>
            <a:lstStyle/>
            <a:p>
              <a:pPr>
                <a:lnSpc>
                  <a:spcPct val="90000"/>
                </a:lnSpc>
              </a:pPr>
              <a:r>
                <a:rPr lang="ar-SA" sz="2400" b="1" dirty="0" smtClean="0">
                  <a:solidFill>
                    <a:schemeClr val="bg1"/>
                  </a:solidFill>
                  <a:latin typeface="Sakkal Majalla" panose="02000000000000000000" pitchFamily="2" charset="-78"/>
                  <a:ea typeface="Arial Unicode MS" panose="020B0604020202020204" pitchFamily="34" charset="-128"/>
                  <a:cs typeface="Sakkal Majalla" panose="02000000000000000000" pitchFamily="2" charset="-78"/>
                </a:rPr>
                <a:t>  العنصريّة البين الشخصيّة</a:t>
              </a:r>
              <a:endParaRPr lang="he-IL" sz="2400" b="1" dirty="0">
                <a:solidFill>
                  <a:schemeClr val="bg1"/>
                </a:solidFill>
                <a:latin typeface="Sakkal Majalla" panose="02000000000000000000" pitchFamily="2" charset="-78"/>
                <a:ea typeface="Arial Unicode MS" panose="020B0604020202020204" pitchFamily="34" charset="-128"/>
                <a:cs typeface="Arial Unicode MS" panose="020B0604020202020204" pitchFamily="34" charset="-128"/>
              </a:endParaRPr>
            </a:p>
          </p:txBody>
        </p:sp>
        <p:sp>
          <p:nvSpPr>
            <p:cNvPr id="10" name="TextBox 9"/>
            <p:cNvSpPr txBox="1"/>
            <p:nvPr/>
          </p:nvSpPr>
          <p:spPr>
            <a:xfrm>
              <a:off x="5240830" y="3897052"/>
              <a:ext cx="1861917" cy="424732"/>
            </a:xfrm>
            <a:prstGeom prst="rect">
              <a:avLst/>
            </a:prstGeom>
            <a:noFill/>
          </p:spPr>
          <p:txBody>
            <a:bodyPr wrap="square" rtlCol="1">
              <a:spAutoFit/>
            </a:bodyPr>
            <a:lstStyle/>
            <a:p>
              <a:pPr>
                <a:lnSpc>
                  <a:spcPct val="90000"/>
                </a:lnSpc>
              </a:pPr>
              <a:r>
                <a:rPr lang="ar-SA" sz="2400" b="1" dirty="0" smtClean="0">
                  <a:solidFill>
                    <a:schemeClr val="bg1"/>
                  </a:solidFill>
                  <a:latin typeface="Sakkal Majalla" panose="02000000000000000000" pitchFamily="2" charset="-78"/>
                  <a:ea typeface="Arial Unicode MS" panose="020B0604020202020204" pitchFamily="34" charset="-128"/>
                  <a:cs typeface="Sakkal Majalla" panose="02000000000000000000" pitchFamily="2" charset="-78"/>
                </a:rPr>
                <a:t>العنصريّة الخفيّة</a:t>
              </a:r>
              <a:endParaRPr lang="he-IL" sz="2400" b="1" dirty="0">
                <a:solidFill>
                  <a:schemeClr val="bg1"/>
                </a:solidFill>
                <a:latin typeface="Sakkal Majalla" panose="02000000000000000000" pitchFamily="2" charset="-78"/>
                <a:ea typeface="Arial Unicode MS" panose="020B0604020202020204" pitchFamily="34" charset="-128"/>
                <a:cs typeface="Arial Unicode MS" panose="020B0604020202020204" pitchFamily="34" charset="-128"/>
              </a:endParaRPr>
            </a:p>
          </p:txBody>
        </p:sp>
      </p:grpSp>
      <p:sp>
        <p:nvSpPr>
          <p:cNvPr id="11" name="TextBox 10"/>
          <p:cNvSpPr txBox="1"/>
          <p:nvPr/>
        </p:nvSpPr>
        <p:spPr>
          <a:xfrm>
            <a:off x="0" y="1905282"/>
            <a:ext cx="4294212" cy="1754326"/>
          </a:xfrm>
          <a:prstGeom prst="rect">
            <a:avLst/>
          </a:prstGeom>
          <a:noFill/>
        </p:spPr>
        <p:txBody>
          <a:bodyPr wrap="square" rtlCol="1">
            <a:spAutoFit/>
          </a:bodyPr>
          <a:lstStyle/>
          <a:p>
            <a:pPr>
              <a:lnSpc>
                <a:spcPct val="90000"/>
              </a:lnSpc>
            </a:pPr>
            <a:r>
              <a:rPr lang="ar-SA" sz="2400" dirty="0" smtClean="0">
                <a:latin typeface="Sakkal Majalla" panose="02000000000000000000" pitchFamily="2" charset="-78"/>
                <a:ea typeface="Arial Unicode MS" panose="020B0604020202020204" pitchFamily="34" charset="-128"/>
                <a:cs typeface="Sakkal Majalla" panose="02000000000000000000" pitchFamily="2" charset="-78"/>
              </a:rPr>
              <a:t>الأقوال والسلوكيّات العدوانيّة المصغّرة يمكنها أن </a:t>
            </a:r>
          </a:p>
          <a:p>
            <a:pPr>
              <a:lnSpc>
                <a:spcPct val="90000"/>
              </a:lnSpc>
            </a:pPr>
            <a:r>
              <a:rPr lang="ar-SA" sz="2400" dirty="0" smtClean="0">
                <a:latin typeface="Sakkal Majalla" panose="02000000000000000000" pitchFamily="2" charset="-78"/>
                <a:ea typeface="Arial Unicode MS" panose="020B0604020202020204" pitchFamily="34" charset="-128"/>
                <a:cs typeface="Sakkal Majalla" panose="02000000000000000000" pitchFamily="2" charset="-78"/>
              </a:rPr>
              <a:t>تكون في التفاعلات بين الأفراد في كلّ من </a:t>
            </a:r>
          </a:p>
          <a:p>
            <a:pPr>
              <a:lnSpc>
                <a:spcPct val="90000"/>
              </a:lnSpc>
            </a:pPr>
            <a:r>
              <a:rPr lang="ar-SA" sz="2400" dirty="0" smtClean="0">
                <a:latin typeface="Sakkal Majalla" panose="02000000000000000000" pitchFamily="2" charset="-78"/>
                <a:ea typeface="Arial Unicode MS" panose="020B0604020202020204" pitchFamily="34" charset="-128"/>
                <a:cs typeface="Sakkal Majalla" panose="02000000000000000000" pitchFamily="2" charset="-78"/>
              </a:rPr>
              <a:t>أبعاد العنصريّة الأربعة ويمكن أن تظهر بشكل </a:t>
            </a:r>
          </a:p>
          <a:p>
            <a:pPr>
              <a:lnSpc>
                <a:spcPct val="90000"/>
              </a:lnSpc>
            </a:pPr>
            <a:r>
              <a:rPr lang="ar-SA" sz="2400" dirty="0" smtClean="0">
                <a:latin typeface="Sakkal Majalla" panose="02000000000000000000" pitchFamily="2" charset="-78"/>
                <a:ea typeface="Arial Unicode MS" panose="020B0604020202020204" pitchFamily="34" charset="-128"/>
                <a:cs typeface="Sakkal Majalla" panose="02000000000000000000" pitchFamily="2" charset="-78"/>
              </a:rPr>
              <a:t>خفيّ أو مكشوف. </a:t>
            </a:r>
            <a:endParaRPr lang="he-IL" sz="2400" dirty="0">
              <a:latin typeface="Sakkal Majalla" panose="02000000000000000000" pitchFamily="2" charset="-7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482543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422004" y="116632"/>
            <a:ext cx="9252518" cy="1655440"/>
          </a:xfrm>
        </p:spPr>
        <p:txBody>
          <a:bodyPr rtlCol="1">
            <a:noAutofit/>
          </a:bodyPr>
          <a:lstStyle/>
          <a:p>
            <a:pPr algn="ctr"/>
            <a:r>
              <a:rPr lang="he-IL" sz="3600" b="1" dirty="0" smtClean="0">
                <a:latin typeface="Sakkal Majalla" panose="02000000000000000000" pitchFamily="2" charset="-78"/>
              </a:rPr>
              <a:t/>
            </a:r>
            <a:br>
              <a:rPr lang="he-IL" sz="3600" b="1" dirty="0" smtClean="0">
                <a:latin typeface="Sakkal Majalla" panose="02000000000000000000" pitchFamily="2" charset="-78"/>
              </a:rPr>
            </a:br>
            <a:r>
              <a:rPr lang="he-IL" sz="3600" b="1" dirty="0">
                <a:latin typeface="Sakkal Majalla" panose="02000000000000000000" pitchFamily="2" charset="-78"/>
              </a:rPr>
              <a:t/>
            </a:r>
            <a:br>
              <a:rPr lang="he-IL" sz="3600" b="1" dirty="0">
                <a:latin typeface="Sakkal Majalla" panose="02000000000000000000" pitchFamily="2" charset="-78"/>
              </a:rPr>
            </a:br>
            <a:r>
              <a:rPr lang="he-IL" sz="3600" b="1" dirty="0" smtClean="0">
                <a:latin typeface="Sakkal Majalla" panose="02000000000000000000" pitchFamily="2" charset="-78"/>
              </a:rPr>
              <a:t/>
            </a:r>
            <a:br>
              <a:rPr lang="he-IL" sz="3600" b="1" dirty="0" smtClean="0">
                <a:latin typeface="Sakkal Majalla" panose="02000000000000000000" pitchFamily="2" charset="-78"/>
              </a:rPr>
            </a:br>
            <a:r>
              <a:rPr lang="he-IL" sz="3600" b="1" dirty="0">
                <a:latin typeface="Sakkal Majalla" panose="02000000000000000000" pitchFamily="2" charset="-78"/>
              </a:rPr>
              <a:t/>
            </a:r>
            <a:br>
              <a:rPr lang="he-IL" sz="3600" b="1" dirty="0">
                <a:latin typeface="Sakkal Majalla" panose="02000000000000000000" pitchFamily="2" charset="-78"/>
              </a:rPr>
            </a:br>
            <a:r>
              <a:rPr lang="he-IL" sz="3600" b="1" dirty="0" smtClean="0">
                <a:latin typeface="Sakkal Majalla" panose="02000000000000000000" pitchFamily="2" charset="-78"/>
              </a:rPr>
              <a:t/>
            </a:r>
            <a:br>
              <a:rPr lang="he-IL" sz="3600" b="1" dirty="0" smtClean="0">
                <a:latin typeface="Sakkal Majalla" panose="02000000000000000000" pitchFamily="2" charset="-78"/>
              </a:rPr>
            </a:br>
            <a:r>
              <a:rPr lang="en-US" sz="3600" b="1" dirty="0">
                <a:latin typeface="Sakkal Majalla" panose="02000000000000000000" pitchFamily="2" charset="-78"/>
                <a:cs typeface="Sakkal Majalla" panose="02000000000000000000" pitchFamily="2" charset="-78"/>
              </a:rPr>
              <a:t/>
            </a:r>
            <a:br>
              <a:rPr lang="en-US" sz="3600" b="1" dirty="0">
                <a:latin typeface="Sakkal Majalla" panose="02000000000000000000" pitchFamily="2" charset="-78"/>
                <a:cs typeface="Sakkal Majalla" panose="02000000000000000000" pitchFamily="2" charset="-78"/>
              </a:rPr>
            </a:br>
            <a:r>
              <a:rPr lang="he-IL" sz="3600" dirty="0" smtClean="0">
                <a:latin typeface="Sakkal Majalla" panose="02000000000000000000" pitchFamily="2" charset="-78"/>
              </a:rPr>
              <a:t/>
            </a:r>
            <a:br>
              <a:rPr lang="he-IL" sz="3600" dirty="0" smtClean="0">
                <a:latin typeface="Sakkal Majalla" panose="02000000000000000000" pitchFamily="2" charset="-78"/>
              </a:rPr>
            </a:br>
            <a:r>
              <a:rPr lang="ar-SA" sz="3600" dirty="0" smtClean="0">
                <a:latin typeface="Sakkal Majalla" panose="02000000000000000000" pitchFamily="2" charset="-78"/>
                <a:cs typeface="Sakkal Majalla" panose="02000000000000000000" pitchFamily="2" charset="-78"/>
              </a:rPr>
              <a:t>ما هي </a:t>
            </a:r>
            <a:r>
              <a:rPr lang="ar-SA" sz="3600" dirty="0" smtClean="0">
                <a:latin typeface="Sakkal Majalla" panose="02000000000000000000" pitchFamily="2" charset="-78"/>
                <a:cs typeface="Sakkal Majalla" panose="02000000000000000000" pitchFamily="2" charset="-78"/>
              </a:rPr>
              <a:t>الاعتداءات ال</a:t>
            </a:r>
            <a:r>
              <a:rPr lang="ar-JO" sz="3600" dirty="0" smtClean="0">
                <a:latin typeface="Sakkal Majalla" panose="02000000000000000000" pitchFamily="2" charset="-78"/>
                <a:cs typeface="Sakkal Majalla" panose="02000000000000000000" pitchFamily="2" charset="-78"/>
              </a:rPr>
              <a:t>خفية</a:t>
            </a:r>
            <a:r>
              <a:rPr lang="ar-SA" sz="3600" dirty="0" smtClean="0">
                <a:latin typeface="Sakkal Majalla" panose="02000000000000000000" pitchFamily="2" charset="-78"/>
                <a:cs typeface="Sakkal Majalla" panose="02000000000000000000" pitchFamily="2" charset="-78"/>
              </a:rPr>
              <a:t>العنصريّة</a:t>
            </a:r>
            <a:r>
              <a:rPr lang="ar-SA" sz="3600" dirty="0" smtClean="0">
                <a:latin typeface="Sakkal Majalla" panose="02000000000000000000" pitchFamily="2" charset="-78"/>
                <a:cs typeface="Sakkal Majalla" panose="02000000000000000000" pitchFamily="2" charset="-78"/>
              </a:rPr>
              <a:t>؟ </a:t>
            </a:r>
            <a:r>
              <a:rPr lang="he-IL" sz="3600" dirty="0" smtClean="0">
                <a:latin typeface="Sakkal Majalla" panose="02000000000000000000" pitchFamily="2" charset="-78"/>
              </a:rPr>
              <a:t/>
            </a:r>
            <a:br>
              <a:rPr lang="he-IL" sz="3600" dirty="0" smtClean="0">
                <a:latin typeface="Sakkal Majalla" panose="02000000000000000000" pitchFamily="2" charset="-78"/>
              </a:rPr>
            </a:br>
            <a:r>
              <a:rPr lang="en-US" sz="3600" dirty="0">
                <a:latin typeface="Sakkal Majalla" panose="02000000000000000000" pitchFamily="2" charset="-78"/>
                <a:cs typeface="Sakkal Majalla" panose="02000000000000000000" pitchFamily="2" charset="-78"/>
              </a:rPr>
              <a:t>Micro-aggression)</a:t>
            </a:r>
            <a:r>
              <a:rPr lang="he-IL" sz="3600" dirty="0">
                <a:latin typeface="Sakkal Majalla" panose="02000000000000000000" pitchFamily="2" charset="-78"/>
              </a:rPr>
              <a:t>)</a:t>
            </a:r>
            <a:br>
              <a:rPr lang="he-IL" sz="3600" dirty="0">
                <a:latin typeface="Sakkal Majalla" panose="02000000000000000000" pitchFamily="2" charset="-78"/>
              </a:rPr>
            </a:br>
            <a:endParaRPr lang="he-IL" sz="3600" dirty="0">
              <a:latin typeface="Sakkal Majalla" panose="02000000000000000000" pitchFamily="2" charset="-78"/>
            </a:endParaRPr>
          </a:p>
        </p:txBody>
      </p:sp>
      <p:sp>
        <p:nvSpPr>
          <p:cNvPr id="4" name="מציין מיקום תוכן 3"/>
          <p:cNvSpPr>
            <a:spLocks noGrp="1"/>
          </p:cNvSpPr>
          <p:nvPr>
            <p:ph sz="half" idx="2"/>
          </p:nvPr>
        </p:nvSpPr>
        <p:spPr>
          <a:xfrm>
            <a:off x="477788" y="2485744"/>
            <a:ext cx="3419871" cy="3823319"/>
          </a:xfrm>
        </p:spPr>
        <p:style>
          <a:lnRef idx="1">
            <a:schemeClr val="accent1"/>
          </a:lnRef>
          <a:fillRef idx="2">
            <a:schemeClr val="accent1"/>
          </a:fillRef>
          <a:effectRef idx="1">
            <a:schemeClr val="accent1"/>
          </a:effectRef>
          <a:fontRef idx="minor">
            <a:schemeClr val="dk1"/>
          </a:fontRef>
        </p:style>
        <p:txBody>
          <a:bodyPr rtlCol="1">
            <a:normAutofit/>
          </a:bodyPr>
          <a:lstStyle/>
          <a:p>
            <a:pPr marL="0" indent="0">
              <a:buNone/>
            </a:pPr>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ما هي الإهانات المصغّرة؟</a:t>
            </a:r>
          </a:p>
          <a:p>
            <a:pPr marL="0" indent="0">
              <a:buNone/>
            </a:pPr>
            <a:r>
              <a:rPr lang="he-IL" sz="2000" dirty="0">
                <a:latin typeface="Sakkal Majalla" panose="02000000000000000000" pitchFamily="2" charset="-78"/>
                <a:ea typeface="Arial Unicode MS" panose="020B0604020202020204" pitchFamily="34" charset="-128"/>
                <a:cs typeface="Arial Unicode MS" panose="020B0604020202020204" pitchFamily="34" charset="-128"/>
              </a:rPr>
              <a:t>(</a:t>
            </a:r>
            <a:r>
              <a:rPr lang="en-US" sz="2000" dirty="0">
                <a:latin typeface="Sakkal Majalla" panose="02000000000000000000" pitchFamily="2" charset="-78"/>
                <a:ea typeface="Arial Unicode MS" panose="020B0604020202020204" pitchFamily="34" charset="-128"/>
                <a:cs typeface="Sakkal Majalla" panose="02000000000000000000" pitchFamily="2" charset="-78"/>
              </a:rPr>
              <a:t>micro-insults</a:t>
            </a:r>
            <a:r>
              <a:rPr lang="he-IL" sz="2000" dirty="0" smtClean="0">
                <a:latin typeface="Sakkal Majalla" panose="02000000000000000000" pitchFamily="2" charset="-78"/>
                <a:ea typeface="Arial Unicode MS" panose="020B0604020202020204" pitchFamily="34" charset="-128"/>
                <a:cs typeface="Arial Unicode MS" panose="020B0604020202020204" pitchFamily="34" charset="-128"/>
              </a:rPr>
              <a:t>)</a:t>
            </a:r>
            <a:endParaRPr lang="ar-SA" sz="2000" dirty="0" smtClean="0">
              <a:latin typeface="Sakkal Majalla" panose="02000000000000000000" pitchFamily="2" charset="-78"/>
              <a:ea typeface="Arial Unicode MS" panose="020B0604020202020204" pitchFamily="34" charset="-128"/>
              <a:cs typeface="Sakkal Majalla" panose="02000000000000000000" pitchFamily="2" charset="-78"/>
            </a:endParaRPr>
          </a:p>
          <a:p>
            <a:r>
              <a:rPr lang="ar-SA" sz="2000" dirty="0">
                <a:latin typeface="Sakkal Majalla" panose="02000000000000000000" pitchFamily="2" charset="-78"/>
                <a:ea typeface="Arial Unicode MS" panose="020B0604020202020204" pitchFamily="34" charset="-128"/>
                <a:cs typeface="Sakkal Majalla" panose="02000000000000000000" pitchFamily="2" charset="-78"/>
              </a:rPr>
              <a:t>تجري في الكثير من الأحيان من دون وعي</a:t>
            </a:r>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a:t>
            </a:r>
          </a:p>
          <a:p>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تتطرّق إلى الإهانات التي يمكن أن تقال بشكل عرضيّ أو بالتلميح. </a:t>
            </a:r>
          </a:p>
          <a:p>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تشمل الملاحظات السلوكيّة أو الكلاميّة الفظّة أو غير الحسّاسة التي تطعن في الشخص أو تراث مجموعة </a:t>
            </a:r>
            <a:r>
              <a:rPr lang="ar-SA" sz="2000" dirty="0" err="1" smtClean="0">
                <a:latin typeface="Sakkal Majalla" panose="02000000000000000000" pitchFamily="2" charset="-78"/>
                <a:ea typeface="Arial Unicode MS" panose="020B0604020202020204" pitchFamily="34" charset="-128"/>
                <a:cs typeface="Sakkal Majalla" panose="02000000000000000000" pitchFamily="2" charset="-78"/>
              </a:rPr>
              <a:t>إثنيّة</a:t>
            </a:r>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 أو قوميّة.    </a:t>
            </a:r>
            <a:endParaRPr lang="ar-SA" sz="2000" dirty="0">
              <a:latin typeface="Sakkal Majalla" panose="02000000000000000000" pitchFamily="2" charset="-78"/>
              <a:ea typeface="Arial Unicode MS" panose="020B0604020202020204" pitchFamily="34" charset="-128"/>
              <a:cs typeface="Sakkal Majalla" panose="02000000000000000000" pitchFamily="2" charset="-78"/>
            </a:endParaRPr>
          </a:p>
          <a:p>
            <a:endParaRPr lang="ar-SA" sz="2000" dirty="0" smtClean="0">
              <a:latin typeface="Sakkal Majalla" panose="02000000000000000000" pitchFamily="2" charset="-78"/>
              <a:ea typeface="Arial Unicode MS" panose="020B0604020202020204" pitchFamily="34" charset="-128"/>
              <a:cs typeface="Sakkal Majalla" panose="02000000000000000000" pitchFamily="2" charset="-78"/>
            </a:endParaRPr>
          </a:p>
          <a:p>
            <a:endParaRPr lang="he-IL" sz="2000" dirty="0">
              <a:latin typeface="Sakkal Majalla" panose="02000000000000000000" pitchFamily="2" charset="-78"/>
              <a:ea typeface="Arial Unicode MS" panose="020B0604020202020204" pitchFamily="34" charset="-128"/>
              <a:cs typeface="Arial Unicode MS" panose="020B0604020202020204" pitchFamily="34" charset="-128"/>
            </a:endParaRPr>
          </a:p>
        </p:txBody>
      </p:sp>
      <p:sp>
        <p:nvSpPr>
          <p:cNvPr id="6" name="מציין מיקום תוכן 5"/>
          <p:cNvSpPr>
            <a:spLocks noGrp="1"/>
          </p:cNvSpPr>
          <p:nvPr>
            <p:ph sz="quarter" idx="4294967295"/>
          </p:nvPr>
        </p:nvSpPr>
        <p:spPr>
          <a:xfrm>
            <a:off x="8326660" y="2492896"/>
            <a:ext cx="3563888" cy="3809017"/>
          </a:xfrm>
        </p:spPr>
        <p:style>
          <a:lnRef idx="1">
            <a:schemeClr val="accent1"/>
          </a:lnRef>
          <a:fillRef idx="2">
            <a:schemeClr val="accent1"/>
          </a:fillRef>
          <a:effectRef idx="1">
            <a:schemeClr val="accent1"/>
          </a:effectRef>
          <a:fontRef idx="minor">
            <a:schemeClr val="dk1"/>
          </a:fontRef>
        </p:style>
        <p:txBody>
          <a:bodyPr rtlCol="1">
            <a:noAutofit/>
          </a:bodyPr>
          <a:lstStyle/>
          <a:p>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ما هو الإلغاء المحدود؟ </a:t>
            </a:r>
            <a:r>
              <a:rPr lang="en-US" sz="2000" dirty="0">
                <a:latin typeface="Sakkal Majalla" panose="02000000000000000000" pitchFamily="2" charset="-78"/>
                <a:ea typeface="Arial Unicode MS" panose="020B0604020202020204" pitchFamily="34" charset="-128"/>
                <a:cs typeface="Sakkal Majalla" panose="02000000000000000000" pitchFamily="2" charset="-78"/>
              </a:rPr>
              <a:t>(micro- invalidation</a:t>
            </a:r>
            <a:r>
              <a:rPr lang="en-US" sz="2000" dirty="0" smtClean="0">
                <a:latin typeface="Sakkal Majalla" panose="02000000000000000000" pitchFamily="2" charset="-78"/>
                <a:ea typeface="Arial Unicode MS" panose="020B0604020202020204" pitchFamily="34" charset="-128"/>
                <a:cs typeface="Sakkal Majalla" panose="02000000000000000000" pitchFamily="2" charset="-78"/>
              </a:rPr>
              <a:t>)</a:t>
            </a:r>
            <a:endParaRPr lang="he-IL" sz="2000" dirty="0" smtClean="0">
              <a:latin typeface="Sakkal Majalla" panose="02000000000000000000" pitchFamily="2" charset="-78"/>
              <a:ea typeface="Arial Unicode MS" panose="020B0604020202020204" pitchFamily="34" charset="-128"/>
              <a:cs typeface="Arial Unicode MS" panose="020B0604020202020204" pitchFamily="34" charset="-128"/>
            </a:endParaRPr>
          </a:p>
          <a:p>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تجري في الكثير من الأحيان من دون وعي.</a:t>
            </a:r>
          </a:p>
          <a:p>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تتطرّق إلى التجاهلات التي يشعر بها الأفراد من مجموعات الأقلّيّة، أي، قلّة المعاملة، والشعور بالشفافيّة. </a:t>
            </a:r>
          </a:p>
          <a:p>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تشمل الملاحظات أو السلوكيّات الكلاميّة عدم شمل، شطب أو إلغاء الأفكار، المشاعر، أو الواقع التجريبيّ للشخص. </a:t>
            </a:r>
          </a:p>
          <a:p>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الشخص المقصود ينتمي إلى مجموعة أقلّيّة تعاني من التمييز.  </a:t>
            </a:r>
            <a:endParaRPr lang="he-IL" sz="2000" dirty="0" smtClean="0">
              <a:latin typeface="Sakkal Majalla" panose="02000000000000000000" pitchFamily="2" charset="-78"/>
              <a:ea typeface="Arial Unicode MS" panose="020B0604020202020204" pitchFamily="34" charset="-128"/>
              <a:cs typeface="Arial Unicode MS" panose="020B0604020202020204" pitchFamily="34" charset="-128"/>
            </a:endParaRPr>
          </a:p>
          <a:p>
            <a:pPr marL="0" indent="0">
              <a:buNone/>
            </a:pPr>
            <a:endParaRPr lang="he-IL" sz="2000" dirty="0">
              <a:latin typeface="Sakkal Majalla" panose="02000000000000000000" pitchFamily="2" charset="-78"/>
              <a:ea typeface="Arial Unicode MS" panose="020B0604020202020204" pitchFamily="34" charset="-128"/>
              <a:cs typeface="Arial Unicode MS" panose="020B0604020202020204" pitchFamily="34" charset="-128"/>
            </a:endParaRPr>
          </a:p>
        </p:txBody>
      </p:sp>
      <p:sp>
        <p:nvSpPr>
          <p:cNvPr id="9" name="מציין מיקום טקסט 8"/>
          <p:cNvSpPr>
            <a:spLocks noGrp="1"/>
          </p:cNvSpPr>
          <p:nvPr>
            <p:ph type="body" sz="quarter" idx="3"/>
          </p:nvPr>
        </p:nvSpPr>
        <p:spPr>
          <a:xfrm>
            <a:off x="4272797" y="2505151"/>
            <a:ext cx="3678724" cy="3876177"/>
          </a:xfrm>
        </p:spPr>
        <p:style>
          <a:lnRef idx="1">
            <a:schemeClr val="accent1"/>
          </a:lnRef>
          <a:fillRef idx="2">
            <a:schemeClr val="accent1"/>
          </a:fillRef>
          <a:effectRef idx="1">
            <a:schemeClr val="accent1"/>
          </a:effectRef>
          <a:fontRef idx="minor">
            <a:schemeClr val="dk1"/>
          </a:fontRef>
        </p:style>
        <p:txBody>
          <a:bodyPr>
            <a:normAutofit/>
          </a:bodyPr>
          <a:lstStyle/>
          <a:p>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ما هي الاعتداءات المصغّرة؟ </a:t>
            </a:r>
          </a:p>
          <a:p>
            <a:pPr marL="342900" indent="-342900">
              <a:buFont typeface="Arial" panose="020B0604020202020204" pitchFamily="34" charset="0"/>
              <a:buChar char="•"/>
            </a:pPr>
            <a:r>
              <a:rPr lang="en-US" sz="2000" dirty="0">
                <a:latin typeface="Sakkal Majalla" panose="02000000000000000000" pitchFamily="2" charset="-78"/>
                <a:ea typeface="Arial Unicode MS" panose="020B0604020202020204" pitchFamily="34" charset="-128"/>
                <a:cs typeface="Sakkal Majalla" panose="02000000000000000000" pitchFamily="2" charset="-78"/>
              </a:rPr>
              <a:t>(micro-assaults</a:t>
            </a:r>
            <a:r>
              <a:rPr lang="en-US" sz="2000" dirty="0" smtClean="0">
                <a:latin typeface="Sakkal Majalla" panose="02000000000000000000" pitchFamily="2" charset="-78"/>
                <a:ea typeface="Arial Unicode MS" panose="020B0604020202020204" pitchFamily="34" charset="-128"/>
                <a:cs typeface="Sakkal Majalla" panose="02000000000000000000" pitchFamily="2" charset="-78"/>
              </a:rPr>
              <a:t>)</a:t>
            </a:r>
            <a:endParaRPr lang="ar-SA" sz="2000" dirty="0" smtClean="0">
              <a:latin typeface="Sakkal Majalla" panose="02000000000000000000" pitchFamily="2" charset="-78"/>
              <a:ea typeface="Arial Unicode MS" panose="020B0604020202020204" pitchFamily="34" charset="-128"/>
              <a:cs typeface="Sakkal Majalla" panose="02000000000000000000" pitchFamily="2" charset="-78"/>
            </a:endParaRPr>
          </a:p>
          <a:p>
            <a:pPr marL="342900" indent="-342900">
              <a:buFont typeface="Arial" panose="020B0604020202020204" pitchFamily="34" charset="0"/>
              <a:buChar char="•"/>
            </a:pPr>
            <a:endParaRPr lang="ar-SA" sz="2000" dirty="0" smtClean="0">
              <a:latin typeface="Sakkal Majalla" panose="02000000000000000000" pitchFamily="2" charset="-78"/>
              <a:ea typeface="Arial Unicode MS" panose="020B0604020202020204" pitchFamily="34" charset="-128"/>
              <a:cs typeface="Sakkal Majalla" panose="02000000000000000000" pitchFamily="2" charset="-78"/>
            </a:endParaRPr>
          </a:p>
          <a:p>
            <a:pPr marL="342900" indent="-342900">
              <a:buFont typeface="Arial" panose="020B0604020202020204" pitchFamily="34" charset="0"/>
              <a:buChar char="•"/>
            </a:pPr>
            <a:r>
              <a:rPr lang="en-US" sz="2000" dirty="0">
                <a:latin typeface="Sakkal Majalla" panose="02000000000000000000" pitchFamily="2" charset="-78"/>
                <a:ea typeface="Arial Unicode MS" panose="020B0604020202020204" pitchFamily="34" charset="-128"/>
                <a:cs typeface="Sakkal Majalla" panose="02000000000000000000" pitchFamily="2" charset="-78"/>
              </a:rPr>
              <a:t>(micro-assaults</a:t>
            </a:r>
            <a:r>
              <a:rPr lang="en-US" sz="2000" dirty="0" smtClean="0">
                <a:latin typeface="Sakkal Majalla" panose="02000000000000000000" pitchFamily="2" charset="-78"/>
                <a:ea typeface="Arial Unicode MS" panose="020B0604020202020204" pitchFamily="34" charset="-128"/>
                <a:cs typeface="Sakkal Majalla" panose="02000000000000000000" pitchFamily="2" charset="-78"/>
              </a:rPr>
              <a:t>)</a:t>
            </a:r>
            <a:endParaRPr lang="ar-SA" sz="2000" dirty="0" smtClean="0">
              <a:latin typeface="Sakkal Majalla" panose="02000000000000000000" pitchFamily="2" charset="-78"/>
              <a:ea typeface="Arial Unicode MS" panose="020B0604020202020204" pitchFamily="34" charset="-128"/>
              <a:cs typeface="Sakkal Majalla" panose="02000000000000000000" pitchFamily="2" charset="-78"/>
            </a:endParaRPr>
          </a:p>
          <a:p>
            <a:pPr marL="342900" indent="-342900">
              <a:buFont typeface="Arial" panose="020B0604020202020204" pitchFamily="34" charset="0"/>
              <a:buChar char="•"/>
            </a:pPr>
            <a:r>
              <a:rPr lang="en-US" sz="2000" dirty="0">
                <a:latin typeface="Sakkal Majalla" panose="02000000000000000000" pitchFamily="2" charset="-78"/>
                <a:ea typeface="Arial Unicode MS" panose="020B0604020202020204" pitchFamily="34" charset="-128"/>
                <a:cs typeface="Sakkal Majalla" panose="02000000000000000000" pitchFamily="2" charset="-78"/>
              </a:rPr>
              <a:t> </a:t>
            </a:r>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تجري في الكثير من الأحيان عن وعي. </a:t>
            </a:r>
          </a:p>
          <a:p>
            <a:pPr marL="342900" indent="-342900">
              <a:buFont typeface="Arial" panose="020B0604020202020204" pitchFamily="34" charset="0"/>
              <a:buChar char="•"/>
            </a:pPr>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تتطرّق إلى تعابير الوجه التي تنطوي على التمييز والمساس بالنسبة لفرد من مجوعة أقلّيّة معيّنة. </a:t>
            </a:r>
          </a:p>
          <a:p>
            <a:pPr marL="342900" indent="-342900">
              <a:buFont typeface="Arial" panose="020B0604020202020204" pitchFamily="34" charset="0"/>
              <a:buChar char="•"/>
            </a:pPr>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تشمل الأفعال العنصريّة الصريحة، وبالذات العنف الكلاميّ أو غير الكلاميّ، التي تهدف إلى المسّ بالضحيّة من خلال اللعنات، السلوك الممتنع أو الهادف.   </a:t>
            </a:r>
            <a:endParaRPr lang="he-IL" sz="2000" dirty="0">
              <a:latin typeface="Sakkal Majalla" panose="02000000000000000000" pitchFamily="2" charset="-78"/>
              <a:ea typeface="Arial Unicode MS" panose="020B0604020202020204" pitchFamily="34" charset="-128"/>
              <a:cs typeface="Arial Unicode MS" panose="020B0604020202020204" pitchFamily="34" charset="-128"/>
            </a:endParaRPr>
          </a:p>
          <a:p>
            <a:pPr marL="342900" indent="-342900">
              <a:buFont typeface="Arial" panose="020B0604020202020204" pitchFamily="34" charset="0"/>
              <a:buChar char="•"/>
            </a:pPr>
            <a:endParaRPr lang="he-IL" sz="2000" dirty="0">
              <a:latin typeface="Sakkal Majalla" panose="02000000000000000000" pitchFamily="2" charset="-78"/>
              <a:ea typeface="Arial Unicode MS" panose="020B0604020202020204" pitchFamily="34" charset="-128"/>
              <a:cs typeface="Arial Unicode MS" panose="020B0604020202020204" pitchFamily="34" charset="-128"/>
            </a:endParaRPr>
          </a:p>
        </p:txBody>
      </p:sp>
      <p:pic>
        <p:nvPicPr>
          <p:cNvPr id="7" name="תמונה 6"/>
          <p:cNvPicPr>
            <a:picLocks noChangeAspect="1"/>
          </p:cNvPicPr>
          <p:nvPr/>
        </p:nvPicPr>
        <p:blipFill>
          <a:blip r:embed="rId3"/>
          <a:stretch>
            <a:fillRect/>
          </a:stretch>
        </p:blipFill>
        <p:spPr>
          <a:xfrm>
            <a:off x="189756" y="116632"/>
            <a:ext cx="2552522" cy="720080"/>
          </a:xfrm>
          <a:prstGeom prst="rect">
            <a:avLst/>
          </a:prstGeom>
        </p:spPr>
      </p:pic>
    </p:spTree>
    <p:extLst>
      <p:ext uri="{BB962C8B-B14F-4D97-AF65-F5344CB8AC3E}">
        <p14:creationId xmlns:p14="http://schemas.microsoft.com/office/powerpoint/2010/main" val="4135151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4132" y="620688"/>
            <a:ext cx="5688632" cy="840230"/>
          </a:xfrm>
          <a:prstGeom prst="rect">
            <a:avLst/>
          </a:prstGeom>
          <a:noFill/>
        </p:spPr>
        <p:txBody>
          <a:bodyPr wrap="square" rtlCol="1">
            <a:spAutoFit/>
          </a:bodyPr>
          <a:lstStyle/>
          <a:p>
            <a:pPr algn="ctr">
              <a:lnSpc>
                <a:spcPct val="90000"/>
              </a:lnSpc>
            </a:pPr>
            <a:r>
              <a:rPr lang="ar-SA" b="1" dirty="0" smtClean="0">
                <a:latin typeface="Arial Unicode MS" panose="020B0604020202020204" pitchFamily="34" charset="-128"/>
                <a:ea typeface="Arial Unicode MS" panose="020B0604020202020204" pitchFamily="34" charset="-128"/>
                <a:cs typeface="Arial Unicode MS" panose="020B0604020202020204" pitchFamily="34" charset="-128"/>
              </a:rPr>
              <a:t>أنواع من الاعتداءات المصغّرة </a:t>
            </a:r>
            <a:endParaRPr lang="he-IL"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ctr">
              <a:lnSpc>
                <a:spcPct val="90000"/>
              </a:lnSpc>
            </a:pPr>
            <a:endParaRPr lang="he-IL" sz="36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7462564" y="1340769"/>
            <a:ext cx="4176464" cy="4378122"/>
          </a:xfrm>
          <a:prstGeom prst="rect">
            <a:avLst/>
          </a:prstGeom>
        </p:spPr>
        <p:style>
          <a:lnRef idx="1">
            <a:schemeClr val="accent1"/>
          </a:lnRef>
          <a:fillRef idx="2">
            <a:schemeClr val="accent1"/>
          </a:fillRef>
          <a:effectRef idx="1">
            <a:schemeClr val="accent1"/>
          </a:effectRef>
          <a:fontRef idx="minor">
            <a:schemeClr val="dk1"/>
          </a:fontRef>
        </p:style>
        <p:txBody>
          <a:bodyPr wrap="square" rtlCol="1">
            <a:spAutoFit/>
          </a:bodyPr>
          <a:lstStyle/>
          <a:p>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أنواع من الإهانات المصغّرة:</a:t>
            </a:r>
          </a:p>
          <a:p>
            <a:pPr marL="171450" indent="-171450">
              <a:buFont typeface="Arial" panose="020B0604020202020204" pitchFamily="34" charset="0"/>
              <a:buChar char="•"/>
            </a:pPr>
            <a:r>
              <a:rPr lang="ar-SA" sz="2000" dirty="0">
                <a:latin typeface="Sakkal Majalla" panose="02000000000000000000" pitchFamily="2" charset="-78"/>
                <a:ea typeface="Arial Unicode MS" panose="020B0604020202020204" pitchFamily="34" charset="-128"/>
                <a:cs typeface="Sakkal Majalla" panose="02000000000000000000" pitchFamily="2" charset="-78"/>
              </a:rPr>
              <a:t> </a:t>
            </a:r>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أن ننسب الذكاء</a:t>
            </a:r>
          </a:p>
          <a:p>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تخصيص درجة ذكاء للشخص على أساس مجموعته/ا </a:t>
            </a:r>
            <a:r>
              <a:rPr lang="ar-SA" sz="2000" dirty="0" err="1" smtClean="0">
                <a:latin typeface="Sakkal Majalla" panose="02000000000000000000" pitchFamily="2" charset="-78"/>
                <a:ea typeface="Arial Unicode MS" panose="020B0604020202020204" pitchFamily="34" charset="-128"/>
                <a:cs typeface="Sakkal Majalla" panose="02000000000000000000" pitchFamily="2" charset="-78"/>
              </a:rPr>
              <a:t>الإثنيّة</a:t>
            </a:r>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 القوميّة</a:t>
            </a:r>
          </a:p>
          <a:p>
            <a:pPr marL="171450" indent="-171450">
              <a:buFont typeface="Arial" panose="020B0604020202020204" pitchFamily="34" charset="0"/>
              <a:buChar char="•"/>
            </a:pPr>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مواطنون من الدرجة الثانية</a:t>
            </a:r>
          </a:p>
          <a:p>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أن ننسب الدونيّة لشخص أو لمجموعة</a:t>
            </a:r>
          </a:p>
          <a:p>
            <a:pPr marL="171450" indent="-171450">
              <a:buFont typeface="Arial" panose="020B0604020202020204" pitchFamily="34" charset="0"/>
              <a:buChar char="•"/>
            </a:pPr>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وصم</a:t>
            </a:r>
            <a:r>
              <a:rPr lang="he-IL" sz="2000" dirty="0" smtClean="0">
                <a:latin typeface="Sakkal Majalla" panose="02000000000000000000" pitchFamily="2" charset="-78"/>
                <a:ea typeface="Arial Unicode MS" panose="020B0604020202020204" pitchFamily="34" charset="-128"/>
                <a:cs typeface="Arial Unicode MS" panose="020B0604020202020204" pitchFamily="34" charset="-128"/>
              </a:rPr>
              <a:t> </a:t>
            </a:r>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ثقافيّة للقيَم أو أساليب الاتّصال</a:t>
            </a:r>
          </a:p>
          <a:p>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الفكرة هي أنّ قيَم وأساليب اتّصال الأشخاص من مجموعات الأقلّيّة غير عاديّة.</a:t>
            </a:r>
          </a:p>
          <a:p>
            <a:pPr marL="171450" indent="-171450">
              <a:buFont typeface="Arial" panose="020B0604020202020204" pitchFamily="34" charset="0"/>
              <a:buChar char="•"/>
            </a:pPr>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أن ننسب المكانة الجنائيّة</a:t>
            </a:r>
          </a:p>
          <a:p>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عندما يعتبر الشخص مجرمًا، خطيرًا أو منحرفًا على أساس الانتماء إلى مجموعة </a:t>
            </a:r>
            <a:r>
              <a:rPr lang="ar-SA" sz="2000" dirty="0" err="1" smtClean="0">
                <a:latin typeface="Sakkal Majalla" panose="02000000000000000000" pitchFamily="2" charset="-78"/>
                <a:ea typeface="Arial Unicode MS" panose="020B0604020202020204" pitchFamily="34" charset="-128"/>
                <a:cs typeface="Sakkal Majalla" panose="02000000000000000000" pitchFamily="2" charset="-78"/>
              </a:rPr>
              <a:t>إثنيّة</a:t>
            </a:r>
            <a:r>
              <a:rPr lang="ar-SA" sz="2000" dirty="0" smtClean="0">
                <a:latin typeface="Sakkal Majalla" panose="02000000000000000000" pitchFamily="2" charset="-78"/>
                <a:ea typeface="Arial Unicode MS" panose="020B0604020202020204" pitchFamily="34" charset="-128"/>
                <a:cs typeface="Sakkal Majalla" panose="02000000000000000000" pitchFamily="2" charset="-78"/>
              </a:rPr>
              <a:t>/ قوميّة</a:t>
            </a:r>
          </a:p>
          <a:p>
            <a:endParaRPr lang="en-US" sz="2000" dirty="0">
              <a:latin typeface="Sakkal Majalla" panose="02000000000000000000" pitchFamily="2" charset="-78"/>
              <a:ea typeface="Arial Unicode MS" panose="020B0604020202020204" pitchFamily="34" charset="-128"/>
              <a:cs typeface="Sakkal Majalla" panose="02000000000000000000" pitchFamily="2" charset="-78"/>
            </a:endParaRPr>
          </a:p>
          <a:p>
            <a:pPr>
              <a:lnSpc>
                <a:spcPct val="90000"/>
              </a:lnSpc>
            </a:pPr>
            <a:endParaRPr lang="he-IL" sz="2000" dirty="0">
              <a:latin typeface="Sakkal Majalla" panose="02000000000000000000" pitchFamily="2" charset="-78"/>
              <a:ea typeface="Arial Unicode MS" panose="020B0604020202020204" pitchFamily="34" charset="-128"/>
              <a:cs typeface="Arial Unicode MS" panose="020B0604020202020204" pitchFamily="34" charset="-128"/>
            </a:endParaRPr>
          </a:p>
        </p:txBody>
      </p:sp>
      <p:sp>
        <p:nvSpPr>
          <p:cNvPr id="5" name="TextBox 4"/>
          <p:cNvSpPr txBox="1"/>
          <p:nvPr/>
        </p:nvSpPr>
        <p:spPr>
          <a:xfrm>
            <a:off x="1413892" y="1700808"/>
            <a:ext cx="4608512" cy="3700628"/>
          </a:xfrm>
          <a:prstGeom prst="rect">
            <a:avLst/>
          </a:prstGeom>
        </p:spPr>
        <p:style>
          <a:lnRef idx="1">
            <a:schemeClr val="accent1"/>
          </a:lnRef>
          <a:fillRef idx="2">
            <a:schemeClr val="accent1"/>
          </a:fillRef>
          <a:effectRef idx="1">
            <a:schemeClr val="accent1"/>
          </a:effectRef>
          <a:fontRef idx="minor">
            <a:schemeClr val="dk1"/>
          </a:fontRef>
        </p:style>
        <p:txBody>
          <a:bodyPr wrap="square" rtlCol="1">
            <a:spAutoFit/>
          </a:bodyPr>
          <a:lstStyle/>
          <a:p>
            <a:pPr>
              <a:lnSpc>
                <a:spcPct val="90000"/>
              </a:lnSpc>
            </a:pPr>
            <a:r>
              <a:rPr lang="ar-SA" sz="2000" b="1" dirty="0" smtClean="0">
                <a:latin typeface="Sakkal Majalla" panose="02000000000000000000" pitchFamily="2" charset="-78"/>
                <a:ea typeface="Arial Unicode MS" panose="020B0604020202020204" pitchFamily="34" charset="-128"/>
                <a:cs typeface="Sakkal Majalla" panose="02000000000000000000" pitchFamily="2" charset="-78"/>
              </a:rPr>
              <a:t>أنواع إلغاء الأهليّة (الصلاحيّة) المصغّر</a:t>
            </a:r>
          </a:p>
          <a:p>
            <a:pPr marL="285750" indent="-285750">
              <a:buFont typeface="Arial" panose="020B0604020202020204" pitchFamily="34" charset="0"/>
              <a:buChar char="•"/>
            </a:pPr>
            <a:r>
              <a:rPr lang="ar-SA" sz="2000" b="1" dirty="0" smtClean="0">
                <a:latin typeface="Sakkal Majalla" panose="02000000000000000000" pitchFamily="2" charset="-78"/>
                <a:ea typeface="Arial Unicode MS" panose="020B0604020202020204" pitchFamily="34" charset="-128"/>
                <a:cs typeface="Sakkal Majalla" panose="02000000000000000000" pitchFamily="2" charset="-78"/>
              </a:rPr>
              <a:t>غريب في بلاده</a:t>
            </a:r>
          </a:p>
          <a:p>
            <a:r>
              <a:rPr lang="ar-SA" sz="2000" b="1" dirty="0" smtClean="0">
                <a:latin typeface="Sakkal Majalla" panose="02000000000000000000" pitchFamily="2" charset="-78"/>
                <a:ea typeface="Arial Unicode MS" panose="020B0604020202020204" pitchFamily="34" charset="-128"/>
                <a:cs typeface="Sakkal Majalla" panose="02000000000000000000" pitchFamily="2" charset="-78"/>
              </a:rPr>
              <a:t>الاعتقاد بأنّ أتباع المجموعات </a:t>
            </a:r>
            <a:r>
              <a:rPr lang="ar-SA" sz="2000" b="1" dirty="0" err="1" smtClean="0">
                <a:latin typeface="Sakkal Majalla" panose="02000000000000000000" pitchFamily="2" charset="-78"/>
                <a:ea typeface="Arial Unicode MS" panose="020B0604020202020204" pitchFamily="34" charset="-128"/>
                <a:cs typeface="Sakkal Majalla" panose="02000000000000000000" pitchFamily="2" charset="-78"/>
              </a:rPr>
              <a:t>الإثنيّة</a:t>
            </a:r>
            <a:r>
              <a:rPr lang="ar-SA" sz="2000" b="1" dirty="0" smtClean="0">
                <a:latin typeface="Sakkal Majalla" panose="02000000000000000000" pitchFamily="2" charset="-78"/>
                <a:ea typeface="Arial Unicode MS" panose="020B0604020202020204" pitchFamily="34" charset="-128"/>
                <a:cs typeface="Sakkal Majalla" panose="02000000000000000000" pitchFamily="2" charset="-78"/>
              </a:rPr>
              <a:t> المختلفة هم ليسوا مواطنيّ الدولة.</a:t>
            </a:r>
          </a:p>
          <a:p>
            <a:pPr marL="285750" indent="-285750">
              <a:buFont typeface="Arial" panose="020B0604020202020204" pitchFamily="34" charset="0"/>
              <a:buChar char="•"/>
            </a:pPr>
            <a:r>
              <a:rPr lang="ar-SA" sz="2000" b="1" dirty="0" smtClean="0">
                <a:latin typeface="Sakkal Majalla" panose="02000000000000000000" pitchFamily="2" charset="-78"/>
                <a:ea typeface="Arial Unicode MS" panose="020B0604020202020204" pitchFamily="34" charset="-128"/>
                <a:cs typeface="Sakkal Majalla" panose="02000000000000000000" pitchFamily="2" charset="-78"/>
              </a:rPr>
              <a:t>عمى الألوان</a:t>
            </a:r>
          </a:p>
          <a:p>
            <a:r>
              <a:rPr lang="ar-SA" sz="2000" b="1" dirty="0" smtClean="0">
                <a:latin typeface="Sakkal Majalla" panose="02000000000000000000" pitchFamily="2" charset="-78"/>
                <a:ea typeface="Arial Unicode MS" panose="020B0604020202020204" pitchFamily="34" charset="-128"/>
                <a:cs typeface="Sakkal Majalla" panose="02000000000000000000" pitchFamily="2" charset="-78"/>
              </a:rPr>
              <a:t>الإنكار أو التظاهر الذي وفقًا له لا يرى الإنسان الأبيض اللون أو الاختلافات </a:t>
            </a:r>
            <a:r>
              <a:rPr lang="ar-SA" sz="2000" b="1" dirty="0" err="1" smtClean="0">
                <a:latin typeface="Sakkal Majalla" panose="02000000000000000000" pitchFamily="2" charset="-78"/>
                <a:ea typeface="Arial Unicode MS" panose="020B0604020202020204" pitchFamily="34" charset="-128"/>
                <a:cs typeface="Sakkal Majalla" panose="02000000000000000000" pitchFamily="2" charset="-78"/>
              </a:rPr>
              <a:t>الإثنيّة</a:t>
            </a:r>
            <a:r>
              <a:rPr lang="ar-SA" sz="2000" b="1" dirty="0" smtClean="0">
                <a:latin typeface="Sakkal Majalla" panose="02000000000000000000" pitchFamily="2" charset="-78"/>
                <a:ea typeface="Arial Unicode MS" panose="020B0604020202020204" pitchFamily="34" charset="-128"/>
                <a:cs typeface="Sakkal Majalla" panose="02000000000000000000" pitchFamily="2" charset="-78"/>
              </a:rPr>
              <a:t>.</a:t>
            </a:r>
          </a:p>
          <a:p>
            <a:pPr marL="285750" indent="-285750">
              <a:buFont typeface="Arial" panose="020B0604020202020204" pitchFamily="34" charset="0"/>
              <a:buChar char="•"/>
            </a:pPr>
            <a:r>
              <a:rPr lang="ar-SA" sz="2000" b="1" dirty="0" smtClean="0">
                <a:latin typeface="Sakkal Majalla" panose="02000000000000000000" pitchFamily="2" charset="-78"/>
                <a:ea typeface="Arial Unicode MS" panose="020B0604020202020204" pitchFamily="34" charset="-128"/>
                <a:cs typeface="Sakkal Majalla" panose="02000000000000000000" pitchFamily="2" charset="-78"/>
              </a:rPr>
              <a:t>إنكار العنصريّة البين شخصيّة</a:t>
            </a:r>
          </a:p>
          <a:p>
            <a:r>
              <a:rPr lang="ar-SA" sz="2000" b="1" dirty="0" smtClean="0">
                <a:latin typeface="Sakkal Majalla" panose="02000000000000000000" pitchFamily="2" charset="-78"/>
                <a:ea typeface="Arial Unicode MS" panose="020B0604020202020204" pitchFamily="34" charset="-128"/>
                <a:cs typeface="Sakkal Majalla" panose="02000000000000000000" pitchFamily="2" charset="-78"/>
              </a:rPr>
              <a:t>محاولة الإقناع بأنّ السلوكيّات العنصريّة هنّ ليس هكذا في الواقع. </a:t>
            </a:r>
            <a:endParaRPr lang="en-US" sz="2000" dirty="0">
              <a:latin typeface="Sakkal Majalla" panose="02000000000000000000" pitchFamily="2" charset="-78"/>
              <a:ea typeface="Arial Unicode MS" panose="020B0604020202020204" pitchFamily="34" charset="-128"/>
              <a:cs typeface="Sakkal Majalla" panose="02000000000000000000" pitchFamily="2" charset="-78"/>
            </a:endParaRPr>
          </a:p>
          <a:p>
            <a:pPr>
              <a:lnSpc>
                <a:spcPct val="90000"/>
              </a:lnSpc>
            </a:pPr>
            <a:endParaRPr lang="he-IL" sz="2000" dirty="0">
              <a:latin typeface="Sakkal Majalla" panose="02000000000000000000" pitchFamily="2" charset="-78"/>
            </a:endParaRPr>
          </a:p>
          <a:p>
            <a:pPr>
              <a:lnSpc>
                <a:spcPct val="90000"/>
              </a:lnSpc>
            </a:pPr>
            <a:endParaRPr lang="he-IL" sz="2000" dirty="0">
              <a:latin typeface="Sakkal Majalla" panose="02000000000000000000" pitchFamily="2" charset="-78"/>
            </a:endParaRPr>
          </a:p>
        </p:txBody>
      </p:sp>
      <p:pic>
        <p:nvPicPr>
          <p:cNvPr id="6" name="תמונה 5"/>
          <p:cNvPicPr>
            <a:picLocks noChangeAspect="1"/>
          </p:cNvPicPr>
          <p:nvPr/>
        </p:nvPicPr>
        <p:blipFill>
          <a:blip r:embed="rId3"/>
          <a:stretch>
            <a:fillRect/>
          </a:stretch>
        </p:blipFill>
        <p:spPr>
          <a:xfrm>
            <a:off x="189756" y="116632"/>
            <a:ext cx="2895851" cy="816935"/>
          </a:xfrm>
          <a:prstGeom prst="rect">
            <a:avLst/>
          </a:prstGeom>
        </p:spPr>
      </p:pic>
    </p:spTree>
    <p:extLst>
      <p:ext uri="{BB962C8B-B14F-4D97-AF65-F5344CB8AC3E}">
        <p14:creationId xmlns:p14="http://schemas.microsoft.com/office/powerpoint/2010/main" val="465021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557908" y="116634"/>
            <a:ext cx="9143998" cy="1466798"/>
          </a:xfrm>
        </p:spPr>
        <p:txBody>
          <a:bodyPr rtlCol="1">
            <a:noAutofit/>
          </a:bodyPr>
          <a:lstStyle/>
          <a:p>
            <a:pPr algn="ctr"/>
            <a:r>
              <a:rPr lang="he-IL" b="1" dirty="0" smtClean="0">
                <a:latin typeface="Sakkal Majalla" panose="02000000000000000000" pitchFamily="2" charset="-78"/>
                <a:ea typeface="Arial Unicode MS" panose="020B0604020202020204" pitchFamily="34" charset="-128"/>
                <a:cs typeface="Arial Unicode MS" panose="020B0604020202020204" pitchFamily="34" charset="-128"/>
              </a:rPr>
              <a:t/>
            </a:r>
            <a:br>
              <a:rPr lang="he-IL" b="1" dirty="0" smtClean="0">
                <a:latin typeface="Sakkal Majalla" panose="02000000000000000000" pitchFamily="2" charset="-78"/>
                <a:ea typeface="Arial Unicode MS" panose="020B0604020202020204" pitchFamily="34" charset="-128"/>
                <a:cs typeface="Arial Unicode MS" panose="020B0604020202020204" pitchFamily="34" charset="-128"/>
              </a:rPr>
            </a:br>
            <a:r>
              <a:rPr lang="ar-SA" b="1" dirty="0">
                <a:latin typeface="Sakkal Majalla" panose="02000000000000000000" pitchFamily="2" charset="-78"/>
                <a:ea typeface="Arial Unicode MS" panose="020B0604020202020204" pitchFamily="34" charset="-128"/>
                <a:cs typeface="Sakkal Majalla" panose="02000000000000000000" pitchFamily="2" charset="-78"/>
              </a:rPr>
              <a:t> </a:t>
            </a:r>
            <a:r>
              <a:rPr lang="ar-JO" b="1" dirty="0" smtClean="0">
                <a:latin typeface="Sakkal Majalla" panose="02000000000000000000" pitchFamily="2" charset="-78"/>
                <a:ea typeface="Arial Unicode MS" panose="020B0604020202020204" pitchFamily="34" charset="-128"/>
                <a:cs typeface="Sakkal Majalla" panose="02000000000000000000" pitchFamily="2" charset="-78"/>
              </a:rPr>
              <a:t/>
            </a:r>
            <a:br>
              <a:rPr lang="ar-JO" b="1" dirty="0" smtClean="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smtClean="0">
                <a:latin typeface="Sakkal Majalla" panose="02000000000000000000" pitchFamily="2" charset="-78"/>
                <a:ea typeface="Arial Unicode MS" panose="020B0604020202020204" pitchFamily="34" charset="-128"/>
                <a:cs typeface="Sakkal Majalla" panose="02000000000000000000" pitchFamily="2" charset="-78"/>
              </a:rPr>
              <a:t/>
            </a:r>
            <a:br>
              <a:rPr lang="ar-JO" b="1" dirty="0" smtClean="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smtClean="0">
                <a:latin typeface="Sakkal Majalla" panose="02000000000000000000" pitchFamily="2" charset="-78"/>
                <a:ea typeface="Arial Unicode MS" panose="020B0604020202020204" pitchFamily="34" charset="-128"/>
                <a:cs typeface="Sakkal Majalla" panose="02000000000000000000" pitchFamily="2" charset="-78"/>
              </a:rPr>
              <a:t/>
            </a:r>
            <a:br>
              <a:rPr lang="ar-JO" b="1" dirty="0" smtClean="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smtClean="0">
                <a:latin typeface="Sakkal Majalla" panose="02000000000000000000" pitchFamily="2" charset="-78"/>
                <a:ea typeface="Arial Unicode MS" panose="020B0604020202020204" pitchFamily="34" charset="-128"/>
                <a:cs typeface="Sakkal Majalla" panose="02000000000000000000" pitchFamily="2" charset="-78"/>
              </a:rPr>
              <a:t/>
            </a:r>
            <a:br>
              <a:rPr lang="ar-JO" b="1" dirty="0" smtClean="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smtClean="0">
                <a:latin typeface="Sakkal Majalla" panose="02000000000000000000" pitchFamily="2" charset="-78"/>
                <a:ea typeface="Arial Unicode MS" panose="020B0604020202020204" pitchFamily="34" charset="-128"/>
                <a:cs typeface="Sakkal Majalla" panose="02000000000000000000" pitchFamily="2" charset="-78"/>
              </a:rPr>
              <a:t/>
            </a:r>
            <a:br>
              <a:rPr lang="ar-JO" b="1" dirty="0" smtClean="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SA" b="1" dirty="0" smtClean="0">
                <a:latin typeface="Sakkal Majalla" panose="02000000000000000000" pitchFamily="2" charset="-78"/>
                <a:ea typeface="Arial Unicode MS" panose="020B0604020202020204" pitchFamily="34" charset="-128"/>
                <a:cs typeface="Sakkal Majalla" panose="02000000000000000000" pitchFamily="2" charset="-78"/>
              </a:rPr>
              <a:t>إلغاء </a:t>
            </a:r>
            <a:r>
              <a:rPr lang="ar-SA" b="1" dirty="0" smtClean="0">
                <a:latin typeface="Sakkal Majalla" panose="02000000000000000000" pitchFamily="2" charset="-78"/>
                <a:ea typeface="Arial Unicode MS" panose="020B0604020202020204" pitchFamily="34" charset="-128"/>
                <a:cs typeface="Sakkal Majalla" panose="02000000000000000000" pitchFamily="2" charset="-78"/>
              </a:rPr>
              <a:t>الأهليّة (الصلاحيّة) المصغّر، الاعتداءات والإهانات المصغّرة </a:t>
            </a:r>
            <a:r>
              <a:rPr lang="he-IL" b="1" dirty="0" smtClean="0">
                <a:latin typeface="Sakkal Majalla" panose="02000000000000000000" pitchFamily="2" charset="-78"/>
                <a:ea typeface="Arial Unicode MS" panose="020B0604020202020204" pitchFamily="34" charset="-128"/>
                <a:cs typeface="Arial Unicode MS" panose="020B0604020202020204" pitchFamily="34" charset="-128"/>
              </a:rPr>
              <a:t/>
            </a:r>
            <a:br>
              <a:rPr lang="he-IL" b="1" dirty="0" smtClean="0">
                <a:latin typeface="Sakkal Majalla" panose="02000000000000000000" pitchFamily="2" charset="-78"/>
                <a:ea typeface="Arial Unicode MS" panose="020B0604020202020204" pitchFamily="34" charset="-128"/>
                <a:cs typeface="Arial Unicode MS" panose="020B0604020202020204" pitchFamily="34" charset="-128"/>
              </a:rPr>
            </a:br>
            <a:r>
              <a:rPr lang="he-IL" b="1" dirty="0" smtClean="0">
                <a:latin typeface="Sakkal Majalla" panose="02000000000000000000" pitchFamily="2" charset="-78"/>
                <a:ea typeface="Arial Unicode MS" panose="020B0604020202020204" pitchFamily="34" charset="-128"/>
                <a:cs typeface="Arial Unicode MS" panose="020B0604020202020204" pitchFamily="34" charset="-128"/>
              </a:rPr>
              <a:t/>
            </a:r>
            <a:br>
              <a:rPr lang="he-IL" b="1" dirty="0" smtClean="0">
                <a:latin typeface="Sakkal Majalla" panose="02000000000000000000" pitchFamily="2" charset="-78"/>
                <a:ea typeface="Arial Unicode MS" panose="020B0604020202020204" pitchFamily="34" charset="-128"/>
                <a:cs typeface="Arial Unicode MS" panose="020B0604020202020204" pitchFamily="34" charset="-128"/>
              </a:rPr>
            </a:br>
            <a:r>
              <a:rPr lang="he-IL" b="1" dirty="0">
                <a:latin typeface="Sakkal Majalla" panose="02000000000000000000" pitchFamily="2" charset="-78"/>
                <a:ea typeface="Arial Unicode MS" panose="020B0604020202020204" pitchFamily="34" charset="-128"/>
                <a:cs typeface="Arial Unicode MS" panose="020B0604020202020204" pitchFamily="34" charset="-128"/>
              </a:rPr>
              <a:t/>
            </a:r>
            <a:br>
              <a:rPr lang="he-IL" b="1" dirty="0">
                <a:latin typeface="Sakkal Majalla" panose="02000000000000000000" pitchFamily="2" charset="-78"/>
                <a:ea typeface="Arial Unicode MS" panose="020B0604020202020204" pitchFamily="34" charset="-128"/>
                <a:cs typeface="Arial Unicode MS" panose="020B0604020202020204" pitchFamily="34" charset="-128"/>
              </a:rPr>
            </a:br>
            <a:r>
              <a:rPr lang="ar-SA" b="1" dirty="0">
                <a:latin typeface="Sakkal Majalla" panose="02000000000000000000" pitchFamily="2" charset="-78"/>
                <a:ea typeface="Arial Unicode MS" panose="020B0604020202020204" pitchFamily="34" charset="-128"/>
                <a:cs typeface="Sakkal Majalla" panose="02000000000000000000" pitchFamily="2" charset="-78"/>
              </a:rPr>
              <a:t> </a:t>
            </a: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SA" b="1" dirty="0">
                <a:latin typeface="Sakkal Majalla" panose="02000000000000000000" pitchFamily="2" charset="-78"/>
                <a:ea typeface="Arial Unicode MS" panose="020B0604020202020204" pitchFamily="34" charset="-128"/>
                <a:cs typeface="Sakkal Majalla" panose="02000000000000000000" pitchFamily="2" charset="-78"/>
              </a:rPr>
              <a:t>إلغاء الأهليّة (الصلاحيّة) المصغّر، الاعتداءات والإهانات المصغّرة </a:t>
            </a:r>
            <a:r>
              <a:rPr lang="he-IL" b="1" dirty="0">
                <a:latin typeface="Sakkal Majalla" panose="02000000000000000000" pitchFamily="2" charset="-78"/>
                <a:ea typeface="Arial Unicode MS" panose="020B0604020202020204" pitchFamily="34" charset="-128"/>
                <a:cs typeface="Arial Unicode MS" panose="020B0604020202020204" pitchFamily="34" charset="-128"/>
              </a:rPr>
              <a:t/>
            </a:r>
            <a:br>
              <a:rPr lang="he-IL" b="1" dirty="0">
                <a:latin typeface="Sakkal Majalla" panose="02000000000000000000" pitchFamily="2" charset="-78"/>
                <a:ea typeface="Arial Unicode MS" panose="020B0604020202020204" pitchFamily="34" charset="-128"/>
                <a:cs typeface="Arial Unicode MS" panose="020B0604020202020204" pitchFamily="34" charset="-128"/>
              </a:rPr>
            </a:br>
            <a:r>
              <a:rPr lang="he-IL" b="1" dirty="0">
                <a:latin typeface="Sakkal Majalla" panose="02000000000000000000" pitchFamily="2" charset="-78"/>
                <a:ea typeface="Arial Unicode MS" panose="020B0604020202020204" pitchFamily="34" charset="-128"/>
                <a:cs typeface="Arial Unicode MS" panose="020B0604020202020204" pitchFamily="34" charset="-128"/>
              </a:rPr>
              <a:t/>
            </a:r>
            <a:br>
              <a:rPr lang="he-IL" b="1" dirty="0">
                <a:latin typeface="Sakkal Majalla" panose="02000000000000000000" pitchFamily="2" charset="-78"/>
                <a:ea typeface="Arial Unicode MS" panose="020B0604020202020204" pitchFamily="34" charset="-128"/>
                <a:cs typeface="Arial Unicode MS" panose="020B0604020202020204" pitchFamily="34" charset="-128"/>
              </a:rPr>
            </a:br>
            <a:r>
              <a:rPr lang="he-IL" b="1" dirty="0">
                <a:latin typeface="Sakkal Majalla" panose="02000000000000000000" pitchFamily="2" charset="-78"/>
                <a:ea typeface="Arial Unicode MS" panose="020B0604020202020204" pitchFamily="34" charset="-128"/>
                <a:cs typeface="Arial Unicode MS" panose="020B0604020202020204" pitchFamily="34" charset="-128"/>
              </a:rPr>
              <a:t/>
            </a:r>
            <a:br>
              <a:rPr lang="he-IL" b="1" dirty="0">
                <a:latin typeface="Sakkal Majalla" panose="02000000000000000000" pitchFamily="2" charset="-78"/>
                <a:ea typeface="Arial Unicode MS" panose="020B0604020202020204" pitchFamily="34" charset="-128"/>
                <a:cs typeface="Arial Unicode MS" panose="020B0604020202020204" pitchFamily="34" charset="-128"/>
              </a:rPr>
            </a:br>
            <a:r>
              <a:rPr lang="ar-SA" b="1" dirty="0">
                <a:latin typeface="Sakkal Majalla" panose="02000000000000000000" pitchFamily="2" charset="-78"/>
                <a:ea typeface="Arial Unicode MS" panose="020B0604020202020204" pitchFamily="34" charset="-128"/>
                <a:cs typeface="Sakkal Majalla" panose="02000000000000000000" pitchFamily="2" charset="-78"/>
              </a:rPr>
              <a:t> </a:t>
            </a: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SA" b="1" dirty="0">
                <a:latin typeface="Sakkal Majalla" panose="02000000000000000000" pitchFamily="2" charset="-78"/>
                <a:ea typeface="Arial Unicode MS" panose="020B0604020202020204" pitchFamily="34" charset="-128"/>
                <a:cs typeface="Sakkal Majalla" panose="02000000000000000000" pitchFamily="2" charset="-78"/>
              </a:rPr>
              <a:t>إلغاء الأهليّة (الصلاحيّة) المصغّر، الاعتداءات والإهانات المصغّرة </a:t>
            </a:r>
            <a:r>
              <a:rPr lang="he-IL" b="1" dirty="0">
                <a:latin typeface="Sakkal Majalla" panose="02000000000000000000" pitchFamily="2" charset="-78"/>
                <a:ea typeface="Arial Unicode MS" panose="020B0604020202020204" pitchFamily="34" charset="-128"/>
                <a:cs typeface="Arial Unicode MS" panose="020B0604020202020204" pitchFamily="34" charset="-128"/>
              </a:rPr>
              <a:t/>
            </a:r>
            <a:br>
              <a:rPr lang="he-IL" b="1" dirty="0">
                <a:latin typeface="Sakkal Majalla" panose="02000000000000000000" pitchFamily="2" charset="-78"/>
                <a:ea typeface="Arial Unicode MS" panose="020B0604020202020204" pitchFamily="34" charset="-128"/>
                <a:cs typeface="Arial Unicode MS" panose="020B0604020202020204" pitchFamily="34" charset="-128"/>
              </a:rPr>
            </a:br>
            <a:r>
              <a:rPr lang="he-IL" b="1" dirty="0">
                <a:latin typeface="Sakkal Majalla" panose="02000000000000000000" pitchFamily="2" charset="-78"/>
                <a:ea typeface="Arial Unicode MS" panose="020B0604020202020204" pitchFamily="34" charset="-128"/>
                <a:cs typeface="Arial Unicode MS" panose="020B0604020202020204" pitchFamily="34" charset="-128"/>
              </a:rPr>
              <a:t/>
            </a:r>
            <a:br>
              <a:rPr lang="he-IL" b="1" dirty="0">
                <a:latin typeface="Sakkal Majalla" panose="02000000000000000000" pitchFamily="2" charset="-78"/>
                <a:ea typeface="Arial Unicode MS" panose="020B0604020202020204" pitchFamily="34" charset="-128"/>
                <a:cs typeface="Arial Unicode MS" panose="020B0604020202020204" pitchFamily="34" charset="-128"/>
              </a:rPr>
            </a:br>
            <a:r>
              <a:rPr lang="he-IL" b="1" dirty="0">
                <a:latin typeface="Sakkal Majalla" panose="02000000000000000000" pitchFamily="2" charset="-78"/>
                <a:ea typeface="Arial Unicode MS" panose="020B0604020202020204" pitchFamily="34" charset="-128"/>
                <a:cs typeface="Arial Unicode MS" panose="020B0604020202020204" pitchFamily="34" charset="-128"/>
              </a:rPr>
              <a:t/>
            </a:r>
            <a:br>
              <a:rPr lang="he-IL" b="1" dirty="0">
                <a:latin typeface="Sakkal Majalla" panose="02000000000000000000" pitchFamily="2" charset="-78"/>
                <a:ea typeface="Arial Unicode MS" panose="020B0604020202020204" pitchFamily="34" charset="-128"/>
                <a:cs typeface="Arial Unicode MS" panose="020B0604020202020204" pitchFamily="34" charset="-128"/>
              </a:rPr>
            </a:br>
            <a:r>
              <a:rPr lang="ar-SA" b="1" dirty="0">
                <a:latin typeface="Sakkal Majalla" panose="02000000000000000000" pitchFamily="2" charset="-78"/>
                <a:ea typeface="Arial Unicode MS" panose="020B0604020202020204" pitchFamily="34" charset="-128"/>
                <a:cs typeface="Sakkal Majalla" panose="02000000000000000000" pitchFamily="2" charset="-78"/>
              </a:rPr>
              <a:t> </a:t>
            </a: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a:latin typeface="Sakkal Majalla" panose="02000000000000000000" pitchFamily="2" charset="-78"/>
                <a:ea typeface="Arial Unicode MS" panose="020B0604020202020204" pitchFamily="34" charset="-128"/>
                <a:cs typeface="Sakkal Majalla" panose="02000000000000000000" pitchFamily="2" charset="-78"/>
              </a:rPr>
              <a:t/>
            </a:r>
            <a:br>
              <a:rPr lang="ar-JO" b="1" dirty="0">
                <a:latin typeface="Sakkal Majalla" panose="02000000000000000000" pitchFamily="2" charset="-78"/>
                <a:ea typeface="Arial Unicode MS" panose="020B0604020202020204" pitchFamily="34" charset="-128"/>
                <a:cs typeface="Sakkal Majalla" panose="02000000000000000000" pitchFamily="2" charset="-78"/>
              </a:rPr>
            </a:br>
            <a:r>
              <a:rPr lang="ar-JO" b="1" dirty="0" smtClean="0">
                <a:latin typeface="Sakkal Majalla" panose="02000000000000000000" pitchFamily="2" charset="-78"/>
                <a:ea typeface="Arial Unicode MS" panose="020B0604020202020204" pitchFamily="34" charset="-128"/>
                <a:cs typeface="Sakkal Majalla" panose="02000000000000000000" pitchFamily="2" charset="-78"/>
              </a:rPr>
              <a:t/>
            </a:r>
            <a:br>
              <a:rPr lang="ar-JO" b="1" dirty="0" smtClean="0">
                <a:latin typeface="Sakkal Majalla" panose="02000000000000000000" pitchFamily="2" charset="-78"/>
                <a:ea typeface="Arial Unicode MS" panose="020B0604020202020204" pitchFamily="34" charset="-128"/>
                <a:cs typeface="Sakkal Majalla" panose="02000000000000000000" pitchFamily="2" charset="-78"/>
              </a:rPr>
            </a:br>
            <a:r>
              <a:rPr lang="ar-SA" b="1" dirty="0" smtClean="0">
                <a:latin typeface="Sakkal Majalla" panose="02000000000000000000" pitchFamily="2" charset="-78"/>
                <a:ea typeface="Arial Unicode MS" panose="020B0604020202020204" pitchFamily="34" charset="-128"/>
                <a:cs typeface="Sakkal Majalla" panose="02000000000000000000" pitchFamily="2" charset="-78"/>
              </a:rPr>
              <a:t>إلغاء </a:t>
            </a:r>
            <a:r>
              <a:rPr lang="ar-SA" b="1" dirty="0">
                <a:latin typeface="Sakkal Majalla" panose="02000000000000000000" pitchFamily="2" charset="-78"/>
                <a:ea typeface="Arial Unicode MS" panose="020B0604020202020204" pitchFamily="34" charset="-128"/>
                <a:cs typeface="Sakkal Majalla" panose="02000000000000000000" pitchFamily="2" charset="-78"/>
              </a:rPr>
              <a:t>الأهليّة (الصلاحيّة) المصغّر، الاعتداءات والإهانات المصغّرة </a:t>
            </a:r>
            <a:r>
              <a:rPr lang="he-IL" b="1" dirty="0">
                <a:latin typeface="Sakkal Majalla" panose="02000000000000000000" pitchFamily="2" charset="-78"/>
                <a:ea typeface="Arial Unicode MS" panose="020B0604020202020204" pitchFamily="34" charset="-128"/>
                <a:cs typeface="Arial Unicode MS" panose="020B0604020202020204" pitchFamily="34" charset="-128"/>
              </a:rPr>
              <a:t/>
            </a:r>
            <a:br>
              <a:rPr lang="he-IL" b="1" dirty="0">
                <a:latin typeface="Sakkal Majalla" panose="02000000000000000000" pitchFamily="2" charset="-78"/>
                <a:ea typeface="Arial Unicode MS" panose="020B0604020202020204" pitchFamily="34" charset="-128"/>
                <a:cs typeface="Arial Unicode MS" panose="020B0604020202020204" pitchFamily="34" charset="-128"/>
              </a:rPr>
            </a:br>
            <a:r>
              <a:rPr lang="he-IL" b="1" dirty="0">
                <a:latin typeface="Sakkal Majalla" panose="02000000000000000000" pitchFamily="2" charset="-78"/>
                <a:ea typeface="Arial Unicode MS" panose="020B0604020202020204" pitchFamily="34" charset="-128"/>
                <a:cs typeface="Arial Unicode MS" panose="020B0604020202020204" pitchFamily="34" charset="-128"/>
              </a:rPr>
              <a:t/>
            </a:r>
            <a:br>
              <a:rPr lang="he-IL" b="1" dirty="0">
                <a:latin typeface="Sakkal Majalla" panose="02000000000000000000" pitchFamily="2" charset="-78"/>
                <a:ea typeface="Arial Unicode MS" panose="020B0604020202020204" pitchFamily="34" charset="-128"/>
                <a:cs typeface="Arial Unicode MS" panose="020B0604020202020204" pitchFamily="34" charset="-128"/>
              </a:rPr>
            </a:br>
            <a:endParaRPr lang="he-IL" b="1" dirty="0">
              <a:latin typeface="Sakkal Majalla" panose="02000000000000000000" pitchFamily="2" charset="-78"/>
            </a:endParaRPr>
          </a:p>
        </p:txBody>
      </p:sp>
      <p:sp>
        <p:nvSpPr>
          <p:cNvPr id="3" name="חץ למטה 2"/>
          <p:cNvSpPr/>
          <p:nvPr/>
        </p:nvSpPr>
        <p:spPr>
          <a:xfrm>
            <a:off x="6176132" y="1772816"/>
            <a:ext cx="484632" cy="978408"/>
          </a:xfrm>
          <a:prstGeom prst="downArrow">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e-IL"/>
          </a:p>
        </p:txBody>
      </p:sp>
      <p:sp>
        <p:nvSpPr>
          <p:cNvPr id="4" name="TextBox 3"/>
          <p:cNvSpPr txBox="1"/>
          <p:nvPr/>
        </p:nvSpPr>
        <p:spPr>
          <a:xfrm>
            <a:off x="3286100" y="2951101"/>
            <a:ext cx="6264696" cy="2308324"/>
          </a:xfrm>
          <a:prstGeom prst="rect">
            <a:avLst/>
          </a:prstGeom>
        </p:spPr>
        <p:style>
          <a:lnRef idx="1">
            <a:schemeClr val="accent1"/>
          </a:lnRef>
          <a:fillRef idx="2">
            <a:schemeClr val="accent1"/>
          </a:fillRef>
          <a:effectRef idx="1">
            <a:schemeClr val="accent1"/>
          </a:effectRef>
          <a:fontRef idx="minor">
            <a:schemeClr val="dk1"/>
          </a:fontRef>
        </p:style>
        <p:txBody>
          <a:bodyPr wrap="square" rtlCol="1">
            <a:spAutoFit/>
          </a:bodyPr>
          <a:lstStyle/>
          <a:p>
            <a:pPr algn="ctr"/>
            <a:r>
              <a:rPr lang="ar-SA" sz="2400" b="1" dirty="0" smtClean="0">
                <a:latin typeface="Sakkal Majalla" panose="02000000000000000000" pitchFamily="2" charset="-78"/>
                <a:ea typeface="Arial Unicode MS" panose="020B0604020202020204" pitchFamily="34" charset="-128"/>
                <a:cs typeface="Sakkal Majalla" panose="02000000000000000000" pitchFamily="2" charset="-78"/>
              </a:rPr>
              <a:t>هي ظواهر تخلق:</a:t>
            </a:r>
          </a:p>
          <a:p>
            <a:pPr algn="ctr"/>
            <a:r>
              <a:rPr lang="ar-SA" sz="2400" b="1" dirty="0" smtClean="0">
                <a:latin typeface="Sakkal Majalla" panose="02000000000000000000" pitchFamily="2" charset="-78"/>
                <a:ea typeface="Arial Unicode MS" panose="020B0604020202020204" pitchFamily="34" charset="-128"/>
                <a:cs typeface="Sakkal Majalla" panose="02000000000000000000" pitchFamily="2" charset="-78"/>
              </a:rPr>
              <a:t>بيئة اعتداءات مصغّرة (على المستوى الكبير)</a:t>
            </a:r>
          </a:p>
          <a:p>
            <a:pPr algn="ctr"/>
            <a:r>
              <a:rPr lang="en-US" sz="2400" b="1" dirty="0">
                <a:latin typeface="Sakkal Majalla" panose="02000000000000000000" pitchFamily="2" charset="-78"/>
                <a:ea typeface="Arial Unicode MS" panose="020B0604020202020204" pitchFamily="34" charset="-128"/>
                <a:cs typeface="Sakkal Majalla" panose="02000000000000000000" pitchFamily="2" charset="-78"/>
              </a:rPr>
              <a:t>Environmental </a:t>
            </a:r>
            <a:r>
              <a:rPr lang="en-US" sz="2400" b="1" dirty="0" err="1">
                <a:latin typeface="Sakkal Majalla" panose="02000000000000000000" pitchFamily="2" charset="-78"/>
                <a:ea typeface="Arial Unicode MS" panose="020B0604020202020204" pitchFamily="34" charset="-128"/>
                <a:cs typeface="Sakkal Majalla" panose="02000000000000000000" pitchFamily="2" charset="-78"/>
              </a:rPr>
              <a:t>Microaggressions</a:t>
            </a:r>
            <a:endParaRPr lang="en-US" sz="2400" b="1" dirty="0">
              <a:latin typeface="Sakkal Majalla" panose="02000000000000000000" pitchFamily="2" charset="-78"/>
              <a:ea typeface="Arial Unicode MS" panose="020B0604020202020204" pitchFamily="34" charset="-128"/>
              <a:cs typeface="Sakkal Majalla" panose="02000000000000000000" pitchFamily="2" charset="-78"/>
            </a:endParaRPr>
          </a:p>
          <a:p>
            <a:pPr algn="ctr"/>
            <a:r>
              <a:rPr lang="ar-SA" sz="2400" b="1" dirty="0" smtClean="0">
                <a:latin typeface="Sakkal Majalla" panose="02000000000000000000" pitchFamily="2" charset="-78"/>
                <a:ea typeface="Arial Unicode MS" panose="020B0604020202020204" pitchFamily="34" charset="-128"/>
                <a:cs typeface="Sakkal Majalla" panose="02000000000000000000" pitchFamily="2" charset="-78"/>
              </a:rPr>
              <a:t>تشمل الهجمات العنصريّة، الإهانات التي تتجلّى بأشكال منهجيّة وفي بيئة عدوانيّة.  </a:t>
            </a:r>
          </a:p>
          <a:p>
            <a:pPr algn="ctr"/>
            <a:endParaRPr lang="he-IL" sz="2400" b="1" dirty="0">
              <a:latin typeface="Sakkal Majalla" panose="02000000000000000000" pitchFamily="2" charset="-78"/>
              <a:ea typeface="Arial Unicode MS" panose="020B0604020202020204" pitchFamily="34" charset="-128"/>
              <a:cs typeface="Arial Unicode MS" panose="020B0604020202020204" pitchFamily="34" charset="-128"/>
            </a:endParaRPr>
          </a:p>
        </p:txBody>
      </p:sp>
      <p:pic>
        <p:nvPicPr>
          <p:cNvPr id="5" name="תמונה 4"/>
          <p:cNvPicPr>
            <a:picLocks noChangeAspect="1"/>
          </p:cNvPicPr>
          <p:nvPr/>
        </p:nvPicPr>
        <p:blipFill>
          <a:blip r:embed="rId3"/>
          <a:stretch>
            <a:fillRect/>
          </a:stretch>
        </p:blipFill>
        <p:spPr>
          <a:xfrm>
            <a:off x="189756" y="116633"/>
            <a:ext cx="2042017" cy="576064"/>
          </a:xfrm>
          <a:prstGeom prst="rect">
            <a:avLst/>
          </a:prstGeom>
        </p:spPr>
      </p:pic>
    </p:spTree>
    <p:extLst>
      <p:ext uri="{BB962C8B-B14F-4D97-AF65-F5344CB8AC3E}">
        <p14:creationId xmlns:p14="http://schemas.microsoft.com/office/powerpoint/2010/main" val="2215894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09836" y="476672"/>
            <a:ext cx="9900590" cy="890736"/>
          </a:xfrm>
        </p:spPr>
        <p:txBody>
          <a:bodyPr rtlCol="1">
            <a:noAutofit/>
          </a:bodyPr>
          <a:lstStyle/>
          <a:p>
            <a:pPr algn="r" rtl="1"/>
            <a:r>
              <a:rPr lang="he-IL" b="1" dirty="0" smtClean="0">
                <a:latin typeface="Sakkal Majalla" panose="02000000000000000000" pitchFamily="2" charset="-78"/>
              </a:rPr>
              <a:t/>
            </a:r>
            <a:br>
              <a:rPr lang="he-IL" b="1" dirty="0" smtClean="0">
                <a:latin typeface="Sakkal Majalla" panose="02000000000000000000" pitchFamily="2" charset="-78"/>
              </a:rPr>
            </a:br>
            <a:r>
              <a:rPr lang="ar-SA" b="1" dirty="0">
                <a:latin typeface="Sakkal Majalla" panose="02000000000000000000" pitchFamily="2" charset="-78"/>
                <a:cs typeface="Sakkal Majalla" panose="02000000000000000000" pitchFamily="2" charset="-78"/>
              </a:rPr>
              <a:t> </a:t>
            </a:r>
            <a:r>
              <a:rPr lang="ar-SA" b="1" dirty="0" smtClean="0">
                <a:latin typeface="Sakkal Majalla" panose="02000000000000000000" pitchFamily="2" charset="-78"/>
                <a:cs typeface="Sakkal Majalla" panose="02000000000000000000" pitchFamily="2" charset="-78"/>
              </a:rPr>
              <a:t>تعالوا لنربط بين الفيلم القصير والمصطلحات التي تعلّمناها:  </a:t>
            </a:r>
            <a:endParaRPr lang="he-IL" b="1" dirty="0">
              <a:latin typeface="Sakkal Majalla" panose="02000000000000000000" pitchFamily="2" charset="-78"/>
            </a:endParaRPr>
          </a:p>
        </p:txBody>
      </p:sp>
      <p:sp>
        <p:nvSpPr>
          <p:cNvPr id="6" name="מציין מיקום תוכן 5"/>
          <p:cNvSpPr>
            <a:spLocks noGrp="1"/>
          </p:cNvSpPr>
          <p:nvPr>
            <p:ph sz="half" idx="2"/>
          </p:nvPr>
        </p:nvSpPr>
        <p:spPr>
          <a:xfrm>
            <a:off x="333772" y="1772816"/>
            <a:ext cx="11665296" cy="1152128"/>
          </a:xfrm>
        </p:spPr>
        <p:style>
          <a:lnRef idx="1">
            <a:schemeClr val="accent1"/>
          </a:lnRef>
          <a:fillRef idx="2">
            <a:schemeClr val="accent1"/>
          </a:fillRef>
          <a:effectRef idx="1">
            <a:schemeClr val="accent1"/>
          </a:effectRef>
          <a:fontRef idx="minor">
            <a:schemeClr val="dk1"/>
          </a:fontRef>
        </p:style>
        <p:txBody>
          <a:bodyPr rtlCol="1">
            <a:noAutofit/>
          </a:bodyPr>
          <a:lstStyle/>
          <a:p>
            <a:pPr marL="0" indent="0">
              <a:buNone/>
            </a:pPr>
            <a:r>
              <a:rPr lang="ar-SA" sz="2800" dirty="0" smtClean="0">
                <a:latin typeface="Sakkal Majalla" panose="02000000000000000000" pitchFamily="2" charset="-78"/>
                <a:ea typeface="Arial Unicode MS" panose="020B0604020202020204" pitchFamily="34" charset="-128"/>
                <a:cs typeface="Sakkal Majalla" panose="02000000000000000000" pitchFamily="2" charset="-78"/>
              </a:rPr>
              <a:t>بعد أن تعرّفنا على أنواع مختلفة من الاعتداءات المصغّرة (الإهانات، التهجّمات، إلغاء الأهليّة (الصلاحيّة)). يمكن أن نصنّف وفقًا لها جميع الحالات التي في فيلم الصور المتحرّكة القصير والحالات التي في الاستمارة، كما في الجدول التالي: </a:t>
            </a:r>
          </a:p>
          <a:p>
            <a:pPr marL="0" indent="0">
              <a:buNone/>
            </a:pPr>
            <a:endParaRPr lang="ar-SA" sz="2800" dirty="0" smtClean="0">
              <a:latin typeface="Sakkal Majalla" panose="02000000000000000000" pitchFamily="2" charset="-78"/>
              <a:ea typeface="Arial Unicode MS" panose="020B0604020202020204" pitchFamily="34" charset="-128"/>
              <a:cs typeface="Sakkal Majalla" panose="02000000000000000000" pitchFamily="2" charset="-78"/>
            </a:endParaRPr>
          </a:p>
          <a:p>
            <a:pPr marL="0" indent="0">
              <a:buNone/>
            </a:pPr>
            <a:r>
              <a:rPr lang="ar-SA" sz="2800" dirty="0" smtClean="0">
                <a:latin typeface="Sakkal Majalla" panose="02000000000000000000" pitchFamily="2" charset="-78"/>
                <a:ea typeface="Arial Unicode MS" panose="020B0604020202020204" pitchFamily="34" charset="-128"/>
                <a:cs typeface="Sakkal Majalla" panose="02000000000000000000" pitchFamily="2" charset="-78"/>
              </a:rPr>
              <a:t> </a:t>
            </a:r>
            <a:endParaRPr lang="he-IL" sz="2800" dirty="0" smtClean="0">
              <a:latin typeface="Sakkal Majalla" panose="02000000000000000000" pitchFamily="2" charset="-78"/>
              <a:ea typeface="Arial Unicode MS" panose="020B0604020202020204" pitchFamily="34" charset="-128"/>
              <a:cs typeface="Arial Unicode MS" panose="020B0604020202020204" pitchFamily="34" charset="-128"/>
            </a:endParaRPr>
          </a:p>
          <a:p>
            <a:pPr marL="0" indent="0">
              <a:buNone/>
            </a:pPr>
            <a:endParaRPr lang="he-IL" sz="2800" dirty="0" smtClean="0">
              <a:latin typeface="Sakkal Majalla" panose="02000000000000000000" pitchFamily="2" charset="-78"/>
              <a:ea typeface="Arial Unicode MS" panose="020B0604020202020204" pitchFamily="34" charset="-128"/>
              <a:cs typeface="Arial Unicode MS" panose="020B0604020202020204" pitchFamily="34" charset="-128"/>
            </a:endParaRPr>
          </a:p>
          <a:p>
            <a:pPr marL="0" indent="0">
              <a:buNone/>
            </a:pPr>
            <a:endParaRPr lang="he-IL" sz="2800" spc="-100" dirty="0">
              <a:latin typeface="Sakkal Majalla" panose="02000000000000000000" pitchFamily="2" charset="-78"/>
              <a:ea typeface="Arial Unicode MS" panose="020B0604020202020204" pitchFamily="34" charset="-128"/>
              <a:cs typeface="Arial Unicode MS" panose="020B0604020202020204" pitchFamily="34" charset="-128"/>
            </a:endParaRPr>
          </a:p>
        </p:txBody>
      </p:sp>
      <p:graphicFrame>
        <p:nvGraphicFramePr>
          <p:cNvPr id="5" name="מציין מיקום תוכן 4"/>
          <p:cNvGraphicFramePr>
            <a:graphicFrameLocks noGrp="1"/>
          </p:cNvGraphicFramePr>
          <p:nvPr>
            <p:ph sz="half" idx="1"/>
            <p:extLst>
              <p:ext uri="{D42A27DB-BD31-4B8C-83A1-F6EECF244321}">
                <p14:modId xmlns:p14="http://schemas.microsoft.com/office/powerpoint/2010/main" val="4080134014"/>
              </p:ext>
            </p:extLst>
          </p:nvPr>
        </p:nvGraphicFramePr>
        <p:xfrm>
          <a:off x="1557907" y="3068958"/>
          <a:ext cx="9073008" cy="4244844"/>
        </p:xfrm>
        <a:graphic>
          <a:graphicData uri="http://schemas.openxmlformats.org/drawingml/2006/table">
            <a:tbl>
              <a:tblPr rtl="1" firstRow="1" bandRow="1">
                <a:tableStyleId>{8EC20E35-A176-4012-BC5E-935CFFF8708E}</a:tableStyleId>
              </a:tblPr>
              <a:tblGrid>
                <a:gridCol w="3024336">
                  <a:extLst>
                    <a:ext uri="{9D8B030D-6E8A-4147-A177-3AD203B41FA5}">
                      <a16:colId xmlns:a16="http://schemas.microsoft.com/office/drawing/2014/main" xmlns="" val="2395122664"/>
                    </a:ext>
                  </a:extLst>
                </a:gridCol>
                <a:gridCol w="3024336">
                  <a:extLst>
                    <a:ext uri="{9D8B030D-6E8A-4147-A177-3AD203B41FA5}">
                      <a16:colId xmlns:a16="http://schemas.microsoft.com/office/drawing/2014/main" xmlns="" val="1131603913"/>
                    </a:ext>
                  </a:extLst>
                </a:gridCol>
                <a:gridCol w="3024336">
                  <a:extLst>
                    <a:ext uri="{9D8B030D-6E8A-4147-A177-3AD203B41FA5}">
                      <a16:colId xmlns:a16="http://schemas.microsoft.com/office/drawing/2014/main" xmlns="" val="490783910"/>
                    </a:ext>
                  </a:extLst>
                </a:gridCol>
              </a:tblGrid>
              <a:tr h="466851">
                <a:tc>
                  <a:txBody>
                    <a:bodyPr/>
                    <a:lstStyle/>
                    <a:p>
                      <a:pPr rtl="1"/>
                      <a:r>
                        <a:rPr lang="ar-SA" sz="2400" dirty="0" smtClean="0">
                          <a:latin typeface="Sakkal Majalla" panose="02000000000000000000" pitchFamily="2" charset="-78"/>
                          <a:ea typeface="Arial Unicode MS" panose="020B0604020202020204" pitchFamily="34" charset="-128"/>
                          <a:cs typeface="Sakkal Majalla" panose="02000000000000000000" pitchFamily="2" charset="-78"/>
                        </a:rPr>
                        <a:t>ما</a:t>
                      </a:r>
                      <a:r>
                        <a:rPr lang="ar-SA" sz="2400" baseline="0" dirty="0" smtClean="0">
                          <a:latin typeface="Sakkal Majalla" panose="02000000000000000000" pitchFamily="2" charset="-78"/>
                          <a:ea typeface="Arial Unicode MS" panose="020B0604020202020204" pitchFamily="34" charset="-128"/>
                          <a:cs typeface="Sakkal Majalla" panose="02000000000000000000" pitchFamily="2" charset="-78"/>
                        </a:rPr>
                        <a:t> هو موضوع القول في تلك الحالة؟ </a:t>
                      </a:r>
                      <a:endParaRPr lang="he-IL" sz="2400" dirty="0">
                        <a:latin typeface="Sakkal Majalla" panose="02000000000000000000" pitchFamily="2" charset="-78"/>
                        <a:ea typeface="Arial Unicode MS" panose="020B0604020202020204" pitchFamily="34" charset="-128"/>
                        <a:cs typeface="Arial Unicode MS" panose="020B0604020202020204" pitchFamily="34" charset="-128"/>
                      </a:endParaRPr>
                    </a:p>
                  </a:txBody>
                  <a:tcPr/>
                </a:tc>
                <a:tc>
                  <a:txBody>
                    <a:bodyPr/>
                    <a:lstStyle/>
                    <a:p>
                      <a:pPr rtl="1"/>
                      <a:r>
                        <a:rPr lang="ar-SA" sz="2400" dirty="0" smtClean="0">
                          <a:latin typeface="Sakkal Majalla" panose="02000000000000000000" pitchFamily="2" charset="-78"/>
                          <a:ea typeface="Arial Unicode MS" panose="020B0604020202020204" pitchFamily="34" charset="-128"/>
                          <a:cs typeface="Sakkal Majalla" panose="02000000000000000000" pitchFamily="2" charset="-78"/>
                        </a:rPr>
                        <a:t>أيّ نوع من الاعتداء</a:t>
                      </a:r>
                      <a:r>
                        <a:rPr lang="ar-SA" sz="2400" baseline="0" dirty="0" smtClean="0">
                          <a:latin typeface="Sakkal Majalla" panose="02000000000000000000" pitchFamily="2" charset="-78"/>
                          <a:ea typeface="Arial Unicode MS" panose="020B0604020202020204" pitchFamily="34" charset="-128"/>
                          <a:cs typeface="Sakkal Majalla" panose="02000000000000000000" pitchFamily="2" charset="-78"/>
                        </a:rPr>
                        <a:t> المصغّر؟ </a:t>
                      </a:r>
                      <a:endParaRPr lang="he-IL" sz="2400" dirty="0">
                        <a:latin typeface="Sakkal Majalla" panose="02000000000000000000" pitchFamily="2" charset="-78"/>
                        <a:ea typeface="Arial Unicode MS" panose="020B0604020202020204" pitchFamily="34" charset="-128"/>
                        <a:cs typeface="Arial Unicode MS" panose="020B0604020202020204" pitchFamily="34" charset="-128"/>
                      </a:endParaRPr>
                    </a:p>
                  </a:txBody>
                  <a:tcPr/>
                </a:tc>
                <a:tc>
                  <a:txBody>
                    <a:bodyPr/>
                    <a:lstStyle/>
                    <a:p>
                      <a:pPr rtl="1"/>
                      <a:r>
                        <a:rPr lang="ar-SA" sz="2400" baseline="0" dirty="0" smtClean="0">
                          <a:latin typeface="Sakkal Majalla" panose="02000000000000000000" pitchFamily="2" charset="-78"/>
                          <a:ea typeface="Arial Unicode MS" panose="020B0604020202020204" pitchFamily="34" charset="-128"/>
                          <a:cs typeface="Sakkal Majalla" panose="02000000000000000000" pitchFamily="2" charset="-78"/>
                        </a:rPr>
                        <a:t>ما المعنى؟ القصد من القول؟ </a:t>
                      </a:r>
                      <a:endParaRPr lang="he-IL" sz="2400" dirty="0">
                        <a:latin typeface="Sakkal Majalla" panose="02000000000000000000" pitchFamily="2" charset="-78"/>
                        <a:ea typeface="Arial Unicode MS" panose="020B0604020202020204" pitchFamily="34" charset="-128"/>
                        <a:cs typeface="Arial Unicode MS" panose="020B0604020202020204" pitchFamily="34" charset="-128"/>
                      </a:endParaRPr>
                    </a:p>
                  </a:txBody>
                  <a:tcPr/>
                </a:tc>
                <a:extLst>
                  <a:ext uri="{0D108BD9-81ED-4DB2-BD59-A6C34878D82A}">
                    <a16:rowId xmlns:a16="http://schemas.microsoft.com/office/drawing/2014/main" xmlns="" val="3564800291"/>
                  </a:ext>
                </a:extLst>
              </a:tr>
              <a:tr h="466851">
                <a:tc>
                  <a:txBody>
                    <a:bodyPr/>
                    <a:lstStyle/>
                    <a:p>
                      <a:pPr rtl="1"/>
                      <a:r>
                        <a:rPr lang="ar-SA" sz="2400" dirty="0" smtClean="0">
                          <a:latin typeface="Sakkal Majalla" panose="02000000000000000000" pitchFamily="2" charset="-78"/>
                          <a:ea typeface="Arial Unicode MS" panose="020B0604020202020204" pitchFamily="34" charset="-128"/>
                          <a:cs typeface="Sakkal Majalla" panose="02000000000000000000" pitchFamily="2" charset="-78"/>
                        </a:rPr>
                        <a:t>"يا لها من عبريّة جيّدة، لا نرى بأنّك عربيّ على الإطلاق»</a:t>
                      </a:r>
                      <a:endParaRPr lang="he-IL" sz="2400" dirty="0">
                        <a:latin typeface="Sakkal Majalla" panose="02000000000000000000" pitchFamily="2" charset="-78"/>
                        <a:ea typeface="Arial Unicode MS" panose="020B0604020202020204" pitchFamily="34" charset="-128"/>
                        <a:cs typeface="Arial Unicode MS" panose="020B0604020202020204" pitchFamily="34" charset="-128"/>
                      </a:endParaRPr>
                    </a:p>
                  </a:txBody>
                  <a:tcPr/>
                </a:tc>
                <a:tc>
                  <a:txBody>
                    <a:bodyPr/>
                    <a:lstStyle/>
                    <a:p>
                      <a:pPr algn="r" rtl="1">
                        <a:lnSpc>
                          <a:spcPct val="107000"/>
                        </a:lnSpc>
                        <a:spcAft>
                          <a:spcPts val="800"/>
                        </a:spcAft>
                      </a:pPr>
                      <a:r>
                        <a:rPr lang="ar-SA" sz="2400" baseline="0" dirty="0" smtClean="0">
                          <a:effectLst/>
                          <a:latin typeface="Sakkal Majalla" panose="02000000000000000000" pitchFamily="2" charset="-78"/>
                          <a:ea typeface="Arial Unicode MS" panose="020B0604020202020204" pitchFamily="34" charset="-128"/>
                          <a:cs typeface="Sakkal Majalla" panose="02000000000000000000" pitchFamily="2" charset="-78"/>
                        </a:rPr>
                        <a:t>الإهانات المصغّرة:</a:t>
                      </a:r>
                    </a:p>
                    <a:p>
                      <a:pPr algn="r" rtl="1">
                        <a:lnSpc>
                          <a:spcPct val="107000"/>
                        </a:lnSpc>
                        <a:spcAft>
                          <a:spcPts val="800"/>
                        </a:spcAft>
                      </a:pPr>
                      <a:r>
                        <a:rPr lang="ar-SA" sz="2400" baseline="0" dirty="0" smtClean="0">
                          <a:effectLst/>
                          <a:latin typeface="Sakkal Majalla" panose="02000000000000000000" pitchFamily="2" charset="-78"/>
                          <a:ea typeface="Arial Unicode MS" panose="020B0604020202020204" pitchFamily="34" charset="-128"/>
                          <a:cs typeface="Sakkal Majalla" panose="02000000000000000000" pitchFamily="2" charset="-78"/>
                        </a:rPr>
                        <a:t>مواطن من الدرجة الثانية» </a:t>
                      </a:r>
                      <a:endParaRPr lang="he-IL" sz="2400" dirty="0">
                        <a:latin typeface="Sakkal Majalla" panose="02000000000000000000" pitchFamily="2" charset="-78"/>
                        <a:ea typeface="Arial Unicode MS" panose="020B0604020202020204" pitchFamily="34" charset="-128"/>
                        <a:cs typeface="Arial Unicode MS" panose="020B0604020202020204" pitchFamily="34" charset="-128"/>
                      </a:endParaRPr>
                    </a:p>
                  </a:txBody>
                  <a:tcPr/>
                </a:tc>
                <a:tc>
                  <a:txBody>
                    <a:bodyPr/>
                    <a:lstStyle/>
                    <a:p>
                      <a:pPr marL="342900" indent="-342900" rtl="1">
                        <a:buAutoNum type="arabicPeriod"/>
                      </a:pPr>
                      <a:r>
                        <a:rPr lang="ar-SA" sz="2400" dirty="0" smtClean="0">
                          <a:effectLst/>
                          <a:latin typeface="Sakkal Majalla" panose="02000000000000000000" pitchFamily="2" charset="-78"/>
                          <a:ea typeface="Arial Unicode MS" panose="020B0604020202020204" pitchFamily="34" charset="-128"/>
                          <a:cs typeface="Sakkal Majalla" panose="02000000000000000000" pitchFamily="2" charset="-78"/>
                        </a:rPr>
                        <a:t>أن تبدو مثل العربي هذا  يعني .... </a:t>
                      </a:r>
                    </a:p>
                    <a:p>
                      <a:pPr marL="342900" indent="-342900" rtl="1">
                        <a:buAutoNum type="arabicPeriod"/>
                      </a:pPr>
                      <a:r>
                        <a:rPr lang="ar-SA" sz="2400" dirty="0" smtClean="0">
                          <a:effectLst/>
                          <a:latin typeface="Sakkal Majalla" panose="02000000000000000000" pitchFamily="2" charset="-78"/>
                          <a:ea typeface="Arial Unicode MS" panose="020B0604020202020204" pitchFamily="34" charset="-128"/>
                          <a:cs typeface="Sakkal Majalla" panose="02000000000000000000" pitchFamily="2" charset="-78"/>
                        </a:rPr>
                        <a:t>....</a:t>
                      </a:r>
                    </a:p>
                    <a:p>
                      <a:pPr marL="342900" indent="-342900" rtl="1">
                        <a:buAutoNum type="arabicPeriod"/>
                      </a:pPr>
                      <a:r>
                        <a:rPr lang="ar-SA" sz="2400" dirty="0" smtClean="0">
                          <a:effectLst/>
                          <a:latin typeface="Sakkal Majalla" panose="02000000000000000000" pitchFamily="2" charset="-78"/>
                          <a:ea typeface="Arial Unicode MS" panose="020B0604020202020204" pitchFamily="34" charset="-128"/>
                          <a:cs typeface="Sakkal Majalla" panose="02000000000000000000" pitchFamily="2" charset="-78"/>
                        </a:rPr>
                        <a:t>.....</a:t>
                      </a:r>
                      <a:endParaRPr lang="he-IL" sz="2400" dirty="0">
                        <a:latin typeface="Sakkal Majalla" panose="02000000000000000000" pitchFamily="2" charset="-78"/>
                        <a:ea typeface="Arial Unicode MS" panose="020B0604020202020204" pitchFamily="34" charset="-128"/>
                        <a:cs typeface="Arial Unicode MS" panose="020B0604020202020204" pitchFamily="34" charset="-128"/>
                      </a:endParaRPr>
                    </a:p>
                  </a:txBody>
                  <a:tcPr/>
                </a:tc>
                <a:extLst>
                  <a:ext uri="{0D108BD9-81ED-4DB2-BD59-A6C34878D82A}">
                    <a16:rowId xmlns:a16="http://schemas.microsoft.com/office/drawing/2014/main" xmlns="" val="4004447110"/>
                  </a:ext>
                </a:extLst>
              </a:tr>
              <a:tr h="466851">
                <a:tc>
                  <a:txBody>
                    <a:bodyPr/>
                    <a:lstStyle/>
                    <a:p>
                      <a:pPr rtl="1"/>
                      <a:endParaRPr lang="he-IL" sz="2400" dirty="0">
                        <a:latin typeface="Sakkal Majalla" panose="02000000000000000000" pitchFamily="2" charset="-78"/>
                        <a:ea typeface="Arial Unicode MS" panose="020B0604020202020204" pitchFamily="34" charset="-128"/>
                        <a:cs typeface="Arial Unicode MS" panose="020B0604020202020204" pitchFamily="34" charset="-128"/>
                      </a:endParaRPr>
                    </a:p>
                  </a:txBody>
                  <a:tcPr/>
                </a:tc>
                <a:tc>
                  <a:txBody>
                    <a:bodyPr/>
                    <a:lstStyle/>
                    <a:p>
                      <a:pPr rtl="1"/>
                      <a:endParaRPr lang="he-IL" sz="2400" dirty="0">
                        <a:latin typeface="Sakkal Majalla" panose="02000000000000000000" pitchFamily="2" charset="-78"/>
                        <a:ea typeface="Arial Unicode MS" panose="020B0604020202020204" pitchFamily="34" charset="-128"/>
                        <a:cs typeface="Arial Unicode MS" panose="020B0604020202020204" pitchFamily="34" charset="-128"/>
                      </a:endParaRPr>
                    </a:p>
                  </a:txBody>
                  <a:tcPr/>
                </a:tc>
                <a:tc>
                  <a:txBody>
                    <a:bodyPr/>
                    <a:lstStyle/>
                    <a:p>
                      <a:pPr rtl="1"/>
                      <a:endParaRPr lang="he-IL" sz="2400" dirty="0">
                        <a:latin typeface="Sakkal Majalla" panose="02000000000000000000" pitchFamily="2" charset="-78"/>
                        <a:ea typeface="Arial Unicode MS" panose="020B0604020202020204" pitchFamily="34" charset="-128"/>
                        <a:cs typeface="Arial Unicode MS" panose="020B0604020202020204" pitchFamily="34" charset="-128"/>
                      </a:endParaRPr>
                    </a:p>
                  </a:txBody>
                  <a:tcPr/>
                </a:tc>
                <a:extLst>
                  <a:ext uri="{0D108BD9-81ED-4DB2-BD59-A6C34878D82A}">
                    <a16:rowId xmlns:a16="http://schemas.microsoft.com/office/drawing/2014/main" xmlns="" val="1717778751"/>
                  </a:ext>
                </a:extLst>
              </a:tr>
              <a:tr h="466851">
                <a:tc>
                  <a:txBody>
                    <a:bodyPr/>
                    <a:lstStyle/>
                    <a:p>
                      <a:pPr rtl="1"/>
                      <a:endParaRPr lang="he-IL" sz="2400" dirty="0">
                        <a:latin typeface="Sakkal Majalla" panose="02000000000000000000" pitchFamily="2" charset="-78"/>
                      </a:endParaRPr>
                    </a:p>
                  </a:txBody>
                  <a:tcPr/>
                </a:tc>
                <a:tc>
                  <a:txBody>
                    <a:bodyPr/>
                    <a:lstStyle/>
                    <a:p>
                      <a:pPr rtl="1"/>
                      <a:endParaRPr lang="he-IL" sz="2400">
                        <a:latin typeface="Sakkal Majalla" panose="02000000000000000000" pitchFamily="2" charset="-78"/>
                      </a:endParaRPr>
                    </a:p>
                  </a:txBody>
                  <a:tcPr/>
                </a:tc>
                <a:tc>
                  <a:txBody>
                    <a:bodyPr/>
                    <a:lstStyle/>
                    <a:p>
                      <a:pPr rtl="1"/>
                      <a:endParaRPr lang="he-IL" sz="2400">
                        <a:latin typeface="Sakkal Majalla" panose="02000000000000000000" pitchFamily="2" charset="-78"/>
                      </a:endParaRPr>
                    </a:p>
                  </a:txBody>
                  <a:tcPr/>
                </a:tc>
                <a:extLst>
                  <a:ext uri="{0D108BD9-81ED-4DB2-BD59-A6C34878D82A}">
                    <a16:rowId xmlns:a16="http://schemas.microsoft.com/office/drawing/2014/main" xmlns="" val="3090736357"/>
                  </a:ext>
                </a:extLst>
              </a:tr>
              <a:tr h="466851">
                <a:tc>
                  <a:txBody>
                    <a:bodyPr/>
                    <a:lstStyle/>
                    <a:p>
                      <a:pPr rtl="1"/>
                      <a:endParaRPr lang="he-IL" sz="2400">
                        <a:latin typeface="Sakkal Majalla" panose="02000000000000000000" pitchFamily="2" charset="-78"/>
                      </a:endParaRPr>
                    </a:p>
                  </a:txBody>
                  <a:tcPr/>
                </a:tc>
                <a:tc>
                  <a:txBody>
                    <a:bodyPr/>
                    <a:lstStyle/>
                    <a:p>
                      <a:pPr rtl="1"/>
                      <a:endParaRPr lang="he-IL" sz="2400">
                        <a:latin typeface="Sakkal Majalla" panose="02000000000000000000" pitchFamily="2" charset="-78"/>
                      </a:endParaRPr>
                    </a:p>
                  </a:txBody>
                  <a:tcPr/>
                </a:tc>
                <a:tc>
                  <a:txBody>
                    <a:bodyPr/>
                    <a:lstStyle/>
                    <a:p>
                      <a:pPr rtl="1"/>
                      <a:endParaRPr lang="he-IL" sz="2400">
                        <a:latin typeface="Sakkal Majalla" panose="02000000000000000000" pitchFamily="2" charset="-78"/>
                      </a:endParaRPr>
                    </a:p>
                  </a:txBody>
                  <a:tcPr/>
                </a:tc>
                <a:extLst>
                  <a:ext uri="{0D108BD9-81ED-4DB2-BD59-A6C34878D82A}">
                    <a16:rowId xmlns:a16="http://schemas.microsoft.com/office/drawing/2014/main" xmlns="" val="4228809166"/>
                  </a:ext>
                </a:extLst>
              </a:tr>
              <a:tr h="466851">
                <a:tc>
                  <a:txBody>
                    <a:bodyPr/>
                    <a:lstStyle/>
                    <a:p>
                      <a:pPr rtl="1"/>
                      <a:endParaRPr lang="he-IL" sz="2400">
                        <a:latin typeface="Sakkal Majalla" panose="02000000000000000000" pitchFamily="2" charset="-78"/>
                      </a:endParaRPr>
                    </a:p>
                  </a:txBody>
                  <a:tcPr/>
                </a:tc>
                <a:tc>
                  <a:txBody>
                    <a:bodyPr/>
                    <a:lstStyle/>
                    <a:p>
                      <a:pPr rtl="1"/>
                      <a:endParaRPr lang="he-IL" sz="2400">
                        <a:latin typeface="Sakkal Majalla" panose="02000000000000000000" pitchFamily="2" charset="-78"/>
                      </a:endParaRPr>
                    </a:p>
                  </a:txBody>
                  <a:tcPr/>
                </a:tc>
                <a:tc>
                  <a:txBody>
                    <a:bodyPr/>
                    <a:lstStyle/>
                    <a:p>
                      <a:pPr rtl="1"/>
                      <a:endParaRPr lang="he-IL" sz="2400" dirty="0">
                        <a:latin typeface="Sakkal Majalla" panose="02000000000000000000" pitchFamily="2" charset="-78"/>
                      </a:endParaRPr>
                    </a:p>
                  </a:txBody>
                  <a:tcPr/>
                </a:tc>
                <a:extLst>
                  <a:ext uri="{0D108BD9-81ED-4DB2-BD59-A6C34878D82A}">
                    <a16:rowId xmlns:a16="http://schemas.microsoft.com/office/drawing/2014/main" xmlns="" val="1426734452"/>
                  </a:ext>
                </a:extLst>
              </a:tr>
            </a:tbl>
          </a:graphicData>
        </a:graphic>
      </p:graphicFrame>
      <p:sp>
        <p:nvSpPr>
          <p:cNvPr id="7" name="TextBox 6"/>
          <p:cNvSpPr txBox="1"/>
          <p:nvPr/>
        </p:nvSpPr>
        <p:spPr>
          <a:xfrm>
            <a:off x="549796" y="6093296"/>
            <a:ext cx="11305256" cy="1421928"/>
          </a:xfrm>
          <a:prstGeom prst="rect">
            <a:avLst/>
          </a:prstGeom>
          <a:noFill/>
        </p:spPr>
        <p:txBody>
          <a:bodyPr wrap="square" rtlCol="1">
            <a:spAutoFit/>
          </a:bodyPr>
          <a:lstStyle/>
          <a:p>
            <a:pPr algn="ctr">
              <a:lnSpc>
                <a:spcPct val="90000"/>
              </a:lnSpc>
            </a:pPr>
            <a:endParaRPr lang="he-IL"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ctr">
              <a:lnSpc>
                <a:spcPct val="90000"/>
              </a:lnSpc>
            </a:pPr>
            <a:endParaRPr lang="he-IL"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ctr">
              <a:lnSpc>
                <a:spcPct val="90000"/>
              </a:lnSpc>
            </a:pPr>
            <a:endParaRPr lang="he-IL"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ctr">
              <a:lnSpc>
                <a:spcPct val="90000"/>
              </a:lnSpc>
            </a:pPr>
            <a:r>
              <a:rPr lang="he-IL" dirty="0" smtClean="0">
                <a:latin typeface="Arial Unicode MS" panose="020B0604020202020204" pitchFamily="34" charset="-128"/>
                <a:ea typeface="Arial Unicode MS" panose="020B0604020202020204" pitchFamily="34" charset="-128"/>
                <a:cs typeface="Arial Unicode MS" panose="020B0604020202020204" pitchFamily="34" charset="-128"/>
              </a:rPr>
              <a:t>איש סיטואציות ניתן לסווג לפי חלוקה זו, כתבו בצד לאיזו פרקטיקה של גזענות הן שייכות לדעתכם/ן  </a:t>
            </a:r>
            <a:endParaRPr lang="en-US"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90000"/>
              </a:lnSpc>
            </a:pPr>
            <a:endParaRPr lang="he-IL" sz="2400" dirty="0"/>
          </a:p>
        </p:txBody>
      </p:sp>
      <p:pic>
        <p:nvPicPr>
          <p:cNvPr id="8" name="תמונה 7"/>
          <p:cNvPicPr>
            <a:picLocks noChangeAspect="1"/>
          </p:cNvPicPr>
          <p:nvPr/>
        </p:nvPicPr>
        <p:blipFill>
          <a:blip r:embed="rId3"/>
          <a:stretch>
            <a:fillRect/>
          </a:stretch>
        </p:blipFill>
        <p:spPr>
          <a:xfrm>
            <a:off x="189757" y="116633"/>
            <a:ext cx="2552522" cy="720080"/>
          </a:xfrm>
          <a:prstGeom prst="rect">
            <a:avLst/>
          </a:prstGeom>
        </p:spPr>
      </p:pic>
    </p:spTree>
    <p:extLst>
      <p:ext uri="{BB962C8B-B14F-4D97-AF65-F5344CB8AC3E}">
        <p14:creationId xmlns:p14="http://schemas.microsoft.com/office/powerpoint/2010/main" val="1989555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557908" y="3789040"/>
            <a:ext cx="9144000" cy="2376264"/>
          </a:xfrm>
        </p:spPr>
        <p:style>
          <a:lnRef idx="1">
            <a:schemeClr val="accent1"/>
          </a:lnRef>
          <a:fillRef idx="2">
            <a:schemeClr val="accent1"/>
          </a:fillRef>
          <a:effectRef idx="1">
            <a:schemeClr val="accent1"/>
          </a:effectRef>
          <a:fontRef idx="minor">
            <a:schemeClr val="dk1"/>
          </a:fontRef>
        </p:style>
        <p:txBody>
          <a:bodyPr rtlCol="1"/>
          <a:lstStyle/>
          <a:p>
            <a:pPr lvl="0"/>
            <a:r>
              <a:rPr lang="ar-SA" sz="2800" dirty="0" smtClean="0">
                <a:latin typeface="Sakkal Majalla" panose="02000000000000000000" pitchFamily="2" charset="-78"/>
                <a:cs typeface="Sakkal Majalla" panose="02000000000000000000" pitchFamily="2" charset="-78"/>
              </a:rPr>
              <a:t>1. هل </a:t>
            </a:r>
            <a:r>
              <a:rPr lang="ar-SA" sz="2800" dirty="0">
                <a:latin typeface="Sakkal Majalla" panose="02000000000000000000" pitchFamily="2" charset="-78"/>
                <a:cs typeface="Sakkal Majalla" panose="02000000000000000000" pitchFamily="2" charset="-78"/>
              </a:rPr>
              <a:t>عرفتم/ نّ المصطلحات عنصريّة خفيّة/ ظاهرة/ بين شخصيّة/ من جانب المؤسّسة </a:t>
            </a:r>
            <a:r>
              <a:rPr lang="he-IL" sz="2800" dirty="0" smtClean="0">
                <a:latin typeface="Sakkal Majalla" panose="02000000000000000000" pitchFamily="2" charset="-78"/>
                <a:cs typeface="Sakkal Majalla" panose="02000000000000000000" pitchFamily="2" charset="-78"/>
              </a:rPr>
              <a:t>   </a:t>
            </a:r>
            <a:r>
              <a:rPr lang="ar-SA" sz="2800" dirty="0" smtClean="0">
                <a:latin typeface="Sakkal Majalla" panose="02000000000000000000" pitchFamily="2" charset="-78"/>
                <a:cs typeface="Sakkal Majalla" panose="02000000000000000000" pitchFamily="2" charset="-78"/>
              </a:rPr>
              <a:t>قبل </a:t>
            </a:r>
            <a:r>
              <a:rPr lang="ar-SA" sz="2800" dirty="0">
                <a:latin typeface="Sakkal Majalla" panose="02000000000000000000" pitchFamily="2" charset="-78"/>
                <a:cs typeface="Sakkal Majalla" panose="02000000000000000000" pitchFamily="2" charset="-78"/>
              </a:rPr>
              <a:t>الدرس؟ </a:t>
            </a:r>
            <a:br>
              <a:rPr lang="ar-SA" sz="2800" dirty="0">
                <a:latin typeface="Sakkal Majalla" panose="02000000000000000000" pitchFamily="2" charset="-78"/>
                <a:cs typeface="Sakkal Majalla" panose="02000000000000000000" pitchFamily="2" charset="-78"/>
              </a:rPr>
            </a:br>
            <a:r>
              <a:rPr lang="ar-SA" sz="2800" dirty="0">
                <a:latin typeface="Sakkal Majalla" panose="02000000000000000000" pitchFamily="2" charset="-78"/>
                <a:cs typeface="Sakkal Majalla" panose="02000000000000000000" pitchFamily="2" charset="-78"/>
              </a:rPr>
              <a:t>2. هل عرفتم/ نّ المصطلح الاعتداءات المصغّرة قبل الدرس؟</a:t>
            </a:r>
            <a:br>
              <a:rPr lang="ar-SA" sz="2800" dirty="0">
                <a:latin typeface="Sakkal Majalla" panose="02000000000000000000" pitchFamily="2" charset="-78"/>
                <a:cs typeface="Sakkal Majalla" panose="02000000000000000000" pitchFamily="2" charset="-78"/>
              </a:rPr>
            </a:br>
            <a:r>
              <a:rPr lang="ar-SA" sz="2800" dirty="0">
                <a:latin typeface="Sakkal Majalla" panose="02000000000000000000" pitchFamily="2" charset="-78"/>
                <a:cs typeface="Sakkal Majalla" panose="02000000000000000000" pitchFamily="2" charset="-78"/>
              </a:rPr>
              <a:t>3. ما هو أهمّ شيء تعلّمتموه/ تعلّمتنّه من هذا النقاش؟</a:t>
            </a:r>
            <a:endParaRPr lang="en-US" sz="2800" dirty="0">
              <a:latin typeface="Sakkal Majalla" panose="02000000000000000000" pitchFamily="2" charset="-78"/>
              <a:cs typeface="Sakkal Majalla" panose="02000000000000000000" pitchFamily="2" charset="-78"/>
            </a:endParaRPr>
          </a:p>
        </p:txBody>
      </p:sp>
      <p:sp>
        <p:nvSpPr>
          <p:cNvPr id="4" name="TextBox 3"/>
          <p:cNvSpPr txBox="1"/>
          <p:nvPr/>
        </p:nvSpPr>
        <p:spPr>
          <a:xfrm>
            <a:off x="4150196" y="548680"/>
            <a:ext cx="4464496" cy="1588127"/>
          </a:xfrm>
          <a:prstGeom prst="rect">
            <a:avLst/>
          </a:prstGeom>
          <a:noFill/>
        </p:spPr>
        <p:txBody>
          <a:bodyPr wrap="square" rtlCol="1">
            <a:spAutoFit/>
          </a:bodyPr>
          <a:lstStyle/>
          <a:p>
            <a:pPr algn="ctr">
              <a:lnSpc>
                <a:spcPct val="90000"/>
              </a:lnSpc>
            </a:pPr>
            <a:endParaRPr lang="he-IL" sz="5400" b="1" dirty="0" smtClean="0">
              <a:latin typeface="Sakkal Majalla" panose="02000000000000000000" pitchFamily="2" charset="-78"/>
              <a:ea typeface="Arial Unicode MS" panose="020B0604020202020204" pitchFamily="34" charset="-128"/>
              <a:cs typeface="Arial Unicode MS" panose="020B0604020202020204" pitchFamily="34" charset="-128"/>
            </a:endParaRPr>
          </a:p>
          <a:p>
            <a:pPr algn="ctr">
              <a:lnSpc>
                <a:spcPct val="90000"/>
              </a:lnSpc>
            </a:pPr>
            <a:r>
              <a:rPr lang="ar-SA" sz="5400" b="1" dirty="0" smtClean="0">
                <a:latin typeface="Sakkal Majalla" panose="02000000000000000000" pitchFamily="2" charset="-78"/>
                <a:ea typeface="Arial Unicode MS" panose="020B0604020202020204" pitchFamily="34" charset="-128"/>
                <a:cs typeface="Sakkal Majalla" panose="02000000000000000000" pitchFamily="2" charset="-78"/>
              </a:rPr>
              <a:t>إجمال </a:t>
            </a:r>
            <a:endParaRPr lang="he-IL" sz="5400" b="1" dirty="0">
              <a:latin typeface="Sakkal Majalla" panose="02000000000000000000" pitchFamily="2" charset="-78"/>
              <a:ea typeface="Arial Unicode MS" panose="020B0604020202020204" pitchFamily="34" charset="-128"/>
              <a:cs typeface="Arial Unicode MS" panose="020B0604020202020204" pitchFamily="34" charset="-128"/>
            </a:endParaRPr>
          </a:p>
        </p:txBody>
      </p:sp>
      <p:pic>
        <p:nvPicPr>
          <p:cNvPr id="5" name="תמונה 4"/>
          <p:cNvPicPr>
            <a:picLocks noChangeAspect="1"/>
          </p:cNvPicPr>
          <p:nvPr/>
        </p:nvPicPr>
        <p:blipFill>
          <a:blip r:embed="rId3"/>
          <a:stretch>
            <a:fillRect/>
          </a:stretch>
        </p:blipFill>
        <p:spPr>
          <a:xfrm>
            <a:off x="189756" y="116632"/>
            <a:ext cx="2895851" cy="816935"/>
          </a:xfrm>
          <a:prstGeom prst="rect">
            <a:avLst/>
          </a:prstGeom>
        </p:spPr>
      </p:pic>
    </p:spTree>
    <p:extLst>
      <p:ext uri="{BB962C8B-B14F-4D97-AF65-F5344CB8AC3E}">
        <p14:creationId xmlns:p14="http://schemas.microsoft.com/office/powerpoint/2010/main" val="3847750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522414" y="933566"/>
            <a:ext cx="9180510" cy="1487321"/>
          </a:xfrm>
        </p:spPr>
        <p:txBody>
          <a:bodyPr>
            <a:normAutofit/>
          </a:bodyPr>
          <a:lstStyle/>
          <a:p>
            <a:r>
              <a:rPr lang="ar-SA" b="1" dirty="0" smtClean="0">
                <a:latin typeface="Sakkal Majalla" panose="02000000000000000000" pitchFamily="2" charset="-78"/>
                <a:ea typeface="Arial Unicode MS" panose="020B0604020202020204" pitchFamily="34" charset="-128"/>
                <a:cs typeface="Sakkal Majalla" panose="02000000000000000000" pitchFamily="2" charset="-78"/>
              </a:rPr>
              <a:t>عرض فيلم صور متحرّكة قصير</a:t>
            </a:r>
            <a:endParaRPr lang="he-IL" b="1" dirty="0">
              <a:latin typeface="Sakkal Majalla" panose="02000000000000000000" pitchFamily="2" charset="-78"/>
              <a:ea typeface="Arial Unicode MS" panose="020B0604020202020204" pitchFamily="34" charset="-128"/>
              <a:cs typeface="Arial Unicode MS" panose="020B0604020202020204" pitchFamily="34" charset="-128"/>
            </a:endParaRPr>
          </a:p>
        </p:txBody>
      </p:sp>
      <p:sp>
        <p:nvSpPr>
          <p:cNvPr id="3" name="מציין מיקום תוכן 2"/>
          <p:cNvSpPr>
            <a:spLocks noGrp="1"/>
          </p:cNvSpPr>
          <p:nvPr>
            <p:ph idx="1"/>
          </p:nvPr>
        </p:nvSpPr>
        <p:spPr>
          <a:xfrm>
            <a:off x="1522414" y="2564904"/>
            <a:ext cx="9144000" cy="3607296"/>
          </a:xfrm>
        </p:spPr>
        <p:txBody>
          <a:bodyPr/>
          <a:lstStyle/>
          <a:p>
            <a:endParaRPr lang="en-US" dirty="0" smtClean="0"/>
          </a:p>
          <a:p>
            <a:r>
              <a:rPr lang="ar-SA" sz="3600" dirty="0" smtClean="0">
                <a:latin typeface="Sakkal Majalla" panose="02000000000000000000" pitchFamily="2" charset="-78"/>
                <a:cs typeface="Sakkal Majalla" panose="02000000000000000000" pitchFamily="2" charset="-78"/>
              </a:rPr>
              <a:t>رابط </a:t>
            </a:r>
            <a:r>
              <a:rPr lang="ar-SA" sz="3600" dirty="0" smtClean="0">
                <a:latin typeface="Sakkal Majalla" panose="02000000000000000000" pitchFamily="2" charset="-78"/>
                <a:cs typeface="Sakkal Majalla" panose="02000000000000000000" pitchFamily="2" charset="-78"/>
              </a:rPr>
              <a:t>للفيلم </a:t>
            </a:r>
            <a:r>
              <a:rPr lang="ar-SA" sz="3600" dirty="0" smtClean="0">
                <a:latin typeface="Sakkal Majalla" panose="02000000000000000000" pitchFamily="2" charset="-78"/>
                <a:cs typeface="Sakkal Majalla" panose="02000000000000000000" pitchFamily="2" charset="-78"/>
              </a:rPr>
              <a:t>القصير</a:t>
            </a:r>
            <a:r>
              <a:rPr lang="en-US" sz="3600" dirty="0" smtClean="0">
                <a:latin typeface="Sakkal Majalla" panose="02000000000000000000" pitchFamily="2" charset="-78"/>
                <a:cs typeface="Sakkal Majalla" panose="02000000000000000000" pitchFamily="2" charset="-78"/>
              </a:rPr>
              <a:t>: </a:t>
            </a:r>
            <a:r>
              <a:rPr lang="ar-JO" sz="3600" dirty="0" smtClean="0">
                <a:latin typeface="Sakkal Majalla" panose="02000000000000000000" pitchFamily="2" charset="-78"/>
                <a:cs typeface="Sakkal Majalla" panose="02000000000000000000" pitchFamily="2" charset="-78"/>
              </a:rPr>
              <a:t> هنا </a:t>
            </a:r>
            <a:endParaRPr lang="he-IL" sz="3600" dirty="0">
              <a:latin typeface="Sakkal Majalla" panose="02000000000000000000" pitchFamily="2" charset="-78"/>
            </a:endParaRPr>
          </a:p>
        </p:txBody>
      </p:sp>
      <p:pic>
        <p:nvPicPr>
          <p:cNvPr id="4" name="תמונה 3"/>
          <p:cNvPicPr>
            <a:picLocks noChangeAspect="1"/>
          </p:cNvPicPr>
          <p:nvPr/>
        </p:nvPicPr>
        <p:blipFill>
          <a:blip r:embed="rId2"/>
          <a:stretch>
            <a:fillRect/>
          </a:stretch>
        </p:blipFill>
        <p:spPr>
          <a:xfrm>
            <a:off x="189756" y="116632"/>
            <a:ext cx="2895851" cy="816935"/>
          </a:xfrm>
          <a:prstGeom prst="rect">
            <a:avLst/>
          </a:prstGeom>
        </p:spPr>
      </p:pic>
    </p:spTree>
    <p:extLst>
      <p:ext uri="{BB962C8B-B14F-4D97-AF65-F5344CB8AC3E}">
        <p14:creationId xmlns:p14="http://schemas.microsoft.com/office/powerpoint/2010/main" val="1296254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כותרת 12"/>
          <p:cNvSpPr>
            <a:spLocks noGrp="1"/>
          </p:cNvSpPr>
          <p:nvPr>
            <p:ph type="title"/>
          </p:nvPr>
        </p:nvSpPr>
        <p:spPr/>
        <p:txBody>
          <a:bodyPr rtlCol="1">
            <a:normAutofit/>
          </a:bodyPr>
          <a:lstStyle/>
          <a:p>
            <a:pPr algn="ctr" rtl="1"/>
            <a:r>
              <a:rPr lang="ar-SA" sz="3600" b="1" dirty="0" smtClean="0">
                <a:latin typeface="Sakkal Majalla" panose="02000000000000000000" pitchFamily="2" charset="-78"/>
                <a:cs typeface="Sakkal Majalla" panose="02000000000000000000" pitchFamily="2" charset="-78"/>
              </a:rPr>
              <a:t> أسئلة للنقاش في الصفّ </a:t>
            </a:r>
            <a:r>
              <a:rPr lang="he-IL" sz="3600" b="1" dirty="0" smtClean="0">
                <a:latin typeface="Sakkal Majalla" panose="02000000000000000000" pitchFamily="2" charset="-78"/>
              </a:rPr>
              <a:t>:</a:t>
            </a:r>
            <a:endParaRPr lang="he-IL" sz="3600" b="1" dirty="0">
              <a:latin typeface="Sakkal Majalla" panose="02000000000000000000" pitchFamily="2" charset="-78"/>
            </a:endParaRPr>
          </a:p>
        </p:txBody>
      </p:sp>
      <p:sp>
        <p:nvSpPr>
          <p:cNvPr id="14" name="מציין מיקום תוכן 13"/>
          <p:cNvSpPr>
            <a:spLocks noGrp="1"/>
          </p:cNvSpPr>
          <p:nvPr>
            <p:ph idx="1"/>
          </p:nvPr>
        </p:nvSpPr>
        <p:spPr>
          <a:xfrm>
            <a:off x="1522414" y="1905000"/>
            <a:ext cx="9180510" cy="4836368"/>
          </a:xfrm>
        </p:spPr>
        <p:txBody>
          <a:bodyPr rtlCol="1">
            <a:normAutofit/>
          </a:bodyPr>
          <a:lstStyle/>
          <a:p>
            <a:endParaRPr lang="en-US" b="1" dirty="0" smtClean="0">
              <a:latin typeface="Sakkal Majalla" panose="02000000000000000000" pitchFamily="2" charset="-78"/>
              <a:cs typeface="Sakkal Majalla" panose="02000000000000000000" pitchFamily="2" charset="-78"/>
            </a:endParaRPr>
          </a:p>
          <a:p>
            <a:r>
              <a:rPr lang="ar-SA" b="1" dirty="0" smtClean="0">
                <a:latin typeface="Sakkal Majalla" panose="02000000000000000000" pitchFamily="2" charset="-78"/>
                <a:cs typeface="Sakkal Majalla" panose="02000000000000000000" pitchFamily="2" charset="-78"/>
              </a:rPr>
              <a:t>اهل </a:t>
            </a:r>
            <a:r>
              <a:rPr lang="ar-SA" b="1" dirty="0">
                <a:latin typeface="Sakkal Majalla" panose="02000000000000000000" pitchFamily="2" charset="-78"/>
                <a:cs typeface="Sakkal Majalla" panose="02000000000000000000" pitchFamily="2" charset="-78"/>
              </a:rPr>
              <a:t>في الواقع يوجد تناظر بين الضحيّة/ ومن يجعل غيره ضحيّة  أم أنّ هناك مجموعات في المجتمع تعاني أكثر من غيرها من لعنصريّة</a:t>
            </a:r>
            <a:r>
              <a:rPr lang="ar-SA" b="1" dirty="0" smtClean="0">
                <a:latin typeface="Sakkal Majalla" panose="02000000000000000000" pitchFamily="2" charset="-78"/>
                <a:cs typeface="Sakkal Majalla" panose="02000000000000000000" pitchFamily="2" charset="-78"/>
              </a:rPr>
              <a:t>؟ </a:t>
            </a:r>
            <a:endParaRPr lang="en-US" b="1" dirty="0">
              <a:latin typeface="Sakkal Majalla" panose="02000000000000000000" pitchFamily="2" charset="-78"/>
              <a:cs typeface="Sakkal Majalla" panose="02000000000000000000" pitchFamily="2" charset="-78"/>
            </a:endParaRPr>
          </a:p>
          <a:p>
            <a:pPr lvl="0"/>
            <a:r>
              <a:rPr lang="ar-SA" b="1" dirty="0" smtClean="0">
                <a:latin typeface="Sakkal Majalla" panose="02000000000000000000" pitchFamily="2" charset="-78"/>
                <a:cs typeface="Sakkal Majalla" panose="02000000000000000000" pitchFamily="2" charset="-78"/>
              </a:rPr>
              <a:t>إذا لاحظتم/ نّ أنّ هناك تطرّقًا في الفيلم القصير إلى العنصريّة الخفيّة من جانب المؤسّسة؟ إذا كان الأمر كذلك في أيّ من الحالات يتعلّق الأمر؟ </a:t>
            </a:r>
            <a:endParaRPr lang="en-US" b="1" dirty="0">
              <a:latin typeface="Sakkal Majalla" panose="02000000000000000000" pitchFamily="2" charset="-78"/>
              <a:cs typeface="Sakkal Majalla" panose="02000000000000000000" pitchFamily="2" charset="-78"/>
            </a:endParaRPr>
          </a:p>
          <a:p>
            <a:pPr lvl="0"/>
            <a:r>
              <a:rPr lang="ar-SA" b="1" dirty="0" smtClean="0">
                <a:latin typeface="Sakkal Majalla" panose="02000000000000000000" pitchFamily="2" charset="-78"/>
                <a:cs typeface="Sakkal Majalla" panose="02000000000000000000" pitchFamily="2" charset="-78"/>
              </a:rPr>
              <a:t>ما هو الفرق بين العنصريّة من جانب المؤسّسة والعنصريّة بين الأفراد في جانب علاقات القوّة؟ </a:t>
            </a:r>
            <a:endParaRPr lang="en-US" b="1" dirty="0">
              <a:latin typeface="Sakkal Majalla" panose="02000000000000000000" pitchFamily="2" charset="-78"/>
              <a:cs typeface="Sakkal Majalla" panose="02000000000000000000" pitchFamily="2" charset="-78"/>
            </a:endParaRPr>
          </a:p>
          <a:p>
            <a:pPr lvl="0"/>
            <a:r>
              <a:rPr lang="ar-SA" b="1" dirty="0" smtClean="0">
                <a:latin typeface="Sakkal Majalla" panose="02000000000000000000" pitchFamily="2" charset="-78"/>
                <a:cs typeface="Sakkal Majalla" panose="02000000000000000000" pitchFamily="2" charset="-78"/>
              </a:rPr>
              <a:t>ما الفرق بين العنصريّة الظاهرة والعنصريّة الخفيّة</a:t>
            </a:r>
            <a:r>
              <a:rPr lang="ar-SA" b="1" dirty="0">
                <a:latin typeface="Sakkal Majalla" panose="02000000000000000000" pitchFamily="2" charset="-78"/>
                <a:cs typeface="Sakkal Majalla" panose="02000000000000000000" pitchFamily="2" charset="-78"/>
              </a:rPr>
              <a:t> </a:t>
            </a:r>
            <a:r>
              <a:rPr lang="ar-SA" b="1" dirty="0" smtClean="0">
                <a:latin typeface="Sakkal Majalla" panose="02000000000000000000" pitchFamily="2" charset="-78"/>
                <a:cs typeface="Sakkal Majalla" panose="02000000000000000000" pitchFamily="2" charset="-78"/>
              </a:rPr>
              <a:t>على المستوى البين الشخصيّ؟ </a:t>
            </a:r>
          </a:p>
          <a:p>
            <a:pPr lvl="0"/>
            <a:r>
              <a:rPr lang="ar-SA" b="1" dirty="0" smtClean="0">
                <a:latin typeface="Sakkal Majalla" panose="02000000000000000000" pitchFamily="2" charset="-78"/>
                <a:cs typeface="Sakkal Majalla" panose="02000000000000000000" pitchFamily="2" charset="-78"/>
              </a:rPr>
              <a:t>ما </a:t>
            </a:r>
            <a:r>
              <a:rPr lang="ar-SA" b="1" dirty="0">
                <a:latin typeface="Sakkal Majalla" panose="02000000000000000000" pitchFamily="2" charset="-78"/>
                <a:cs typeface="Sakkal Majalla" panose="02000000000000000000" pitchFamily="2" charset="-78"/>
              </a:rPr>
              <a:t>الفرق بين العنصريّة الظاهرة والعنصريّة الخفيّة </a:t>
            </a:r>
            <a:r>
              <a:rPr lang="ar-SA" b="1" dirty="0" smtClean="0">
                <a:latin typeface="Sakkal Majalla" panose="02000000000000000000" pitchFamily="2" charset="-78"/>
                <a:cs typeface="Sakkal Majalla" panose="02000000000000000000" pitchFamily="2" charset="-78"/>
              </a:rPr>
              <a:t>على مستوى المؤسّسةّ؟ </a:t>
            </a:r>
            <a:endParaRPr lang="he-IL" b="1" dirty="0" smtClean="0">
              <a:latin typeface="Sakkal Majalla" panose="02000000000000000000" pitchFamily="2" charset="-78"/>
            </a:endParaRPr>
          </a:p>
          <a:p>
            <a:pPr marL="0" lvl="0" indent="0">
              <a:buNone/>
            </a:pPr>
            <a:endParaRPr lang="ar-SA" b="1" dirty="0" smtClean="0">
              <a:latin typeface="Sakkal Majalla" panose="02000000000000000000" pitchFamily="2" charset="-78"/>
              <a:cs typeface="Sakkal Majalla" panose="02000000000000000000" pitchFamily="2" charset="-78"/>
            </a:endParaRPr>
          </a:p>
          <a:p>
            <a:pPr marL="0" lvl="0" indent="0">
              <a:buNone/>
            </a:pPr>
            <a:endParaRPr lang="en-US" b="1" dirty="0">
              <a:latin typeface="Sakkal Majalla" panose="02000000000000000000" pitchFamily="2" charset="-78"/>
              <a:cs typeface="Sakkal Majalla" panose="02000000000000000000" pitchFamily="2" charset="-78"/>
            </a:endParaRPr>
          </a:p>
        </p:txBody>
      </p:sp>
      <p:pic>
        <p:nvPicPr>
          <p:cNvPr id="4" name="תמונה 3"/>
          <p:cNvPicPr>
            <a:picLocks noChangeAspect="1"/>
          </p:cNvPicPr>
          <p:nvPr/>
        </p:nvPicPr>
        <p:blipFill>
          <a:blip r:embed="rId3"/>
          <a:stretch>
            <a:fillRect/>
          </a:stretch>
        </p:blipFill>
        <p:spPr>
          <a:xfrm>
            <a:off x="189756" y="116632"/>
            <a:ext cx="2895851" cy="816935"/>
          </a:xfrm>
          <a:prstGeom prst="rect">
            <a:avLst/>
          </a:prstGeom>
        </p:spPr>
      </p:pic>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dirty="0"/>
          </a:p>
        </p:txBody>
      </p:sp>
      <p:sp>
        <p:nvSpPr>
          <p:cNvPr id="3" name="Content Placeholder 2"/>
          <p:cNvSpPr>
            <a:spLocks noGrp="1"/>
          </p:cNvSpPr>
          <p:nvPr>
            <p:ph idx="1"/>
          </p:nvPr>
        </p:nvSpPr>
        <p:spPr/>
        <p:txBody>
          <a:bodyPr>
            <a:normAutofit/>
          </a:bodyPr>
          <a:lstStyle/>
          <a:p>
            <a:pPr marL="0" indent="0">
              <a:buNone/>
            </a:pPr>
            <a:endParaRPr lang="en-US" b="1" dirty="0">
              <a:latin typeface="Sakkal Majalla" panose="02000000000000000000" pitchFamily="2" charset="-78"/>
              <a:cs typeface="Sakkal Majalla" panose="02000000000000000000" pitchFamily="2" charset="-78"/>
            </a:endParaRPr>
          </a:p>
          <a:p>
            <a:r>
              <a:rPr lang="ar-SA" b="1" dirty="0" smtClean="0">
                <a:latin typeface="Sakkal Majalla" panose="02000000000000000000" pitchFamily="2" charset="-78"/>
                <a:cs typeface="Sakkal Majalla" panose="02000000000000000000" pitchFamily="2" charset="-78"/>
              </a:rPr>
              <a:t>هل </a:t>
            </a:r>
            <a:r>
              <a:rPr lang="ar-SA" b="1" dirty="0">
                <a:latin typeface="Sakkal Majalla" panose="02000000000000000000" pitchFamily="2" charset="-78"/>
                <a:cs typeface="Sakkal Majalla" panose="02000000000000000000" pitchFamily="2" charset="-78"/>
              </a:rPr>
              <a:t>في الواقع يوجد تناظر بين الضحيّة/ ومن يجعل غيره ضحيّة  أم أنّ هناك مجموعات في المجتمع تعاني أكثر من غيرها من لعنصريّة؟ </a:t>
            </a:r>
            <a:endParaRPr lang="en-US" b="1" dirty="0">
              <a:latin typeface="Sakkal Majalla" panose="02000000000000000000" pitchFamily="2" charset="-78"/>
              <a:cs typeface="Sakkal Majalla" panose="02000000000000000000" pitchFamily="2" charset="-78"/>
            </a:endParaRPr>
          </a:p>
          <a:p>
            <a:pPr lvl="0"/>
            <a:r>
              <a:rPr lang="ar-SA" b="1" dirty="0">
                <a:latin typeface="Sakkal Majalla" panose="02000000000000000000" pitchFamily="2" charset="-78"/>
                <a:cs typeface="Sakkal Majalla" panose="02000000000000000000" pitchFamily="2" charset="-78"/>
              </a:rPr>
              <a:t>إذا لاحظتم/ نّ أنّ هناك تطرّقًا في الفيلم القصير إلى العنصريّة الخفيّة من جانب المؤسّسة؟ إذا كان الأمر كذلك في أيّ من الحالات يتعلّق الأمر؟ </a:t>
            </a:r>
            <a:endParaRPr lang="en-US" b="1" dirty="0">
              <a:latin typeface="Sakkal Majalla" panose="02000000000000000000" pitchFamily="2" charset="-78"/>
              <a:cs typeface="Sakkal Majalla" panose="02000000000000000000" pitchFamily="2" charset="-78"/>
            </a:endParaRPr>
          </a:p>
          <a:p>
            <a:pPr lvl="0"/>
            <a:r>
              <a:rPr lang="ar-SA" b="1" dirty="0">
                <a:latin typeface="Sakkal Majalla" panose="02000000000000000000" pitchFamily="2" charset="-78"/>
                <a:cs typeface="Sakkal Majalla" panose="02000000000000000000" pitchFamily="2" charset="-78"/>
              </a:rPr>
              <a:t>ما هو الفرق بين العنصريّة من جانب المؤسّسة والعنصريّة بين الأفراد في جانب علاقات القوّة؟ </a:t>
            </a:r>
            <a:endParaRPr lang="en-US" b="1" dirty="0">
              <a:latin typeface="Sakkal Majalla" panose="02000000000000000000" pitchFamily="2" charset="-78"/>
              <a:cs typeface="Sakkal Majalla" panose="02000000000000000000" pitchFamily="2" charset="-78"/>
            </a:endParaRPr>
          </a:p>
          <a:p>
            <a:pPr lvl="0"/>
            <a:r>
              <a:rPr lang="ar-SA" b="1" dirty="0">
                <a:latin typeface="Sakkal Majalla" panose="02000000000000000000" pitchFamily="2" charset="-78"/>
                <a:cs typeface="Sakkal Majalla" panose="02000000000000000000" pitchFamily="2" charset="-78"/>
              </a:rPr>
              <a:t>ما الفرق بين العنصريّة الظاهرة والعنصريّة الخفيّة على المستوى البين الشخصيّ؟ </a:t>
            </a:r>
          </a:p>
          <a:p>
            <a:pPr lvl="0"/>
            <a:r>
              <a:rPr lang="ar-SA" b="1" dirty="0">
                <a:latin typeface="Sakkal Majalla" panose="02000000000000000000" pitchFamily="2" charset="-78"/>
                <a:cs typeface="Sakkal Majalla" panose="02000000000000000000" pitchFamily="2" charset="-78"/>
              </a:rPr>
              <a:t>ما الفرق بين العنصريّة الظاهرة والعنصريّة الخفيّة على مستوى المؤسّسةّ؟ </a:t>
            </a:r>
            <a:endParaRPr lang="he-IL" b="1" dirty="0">
              <a:latin typeface="Sakkal Majalla" panose="02000000000000000000" pitchFamily="2" charset="-78"/>
            </a:endParaRPr>
          </a:p>
          <a:p>
            <a:pPr marL="0" lvl="0" indent="0">
              <a:buNone/>
            </a:pPr>
            <a:endParaRPr lang="ar-SA" b="1" dirty="0">
              <a:latin typeface="Sakkal Majalla" panose="02000000000000000000" pitchFamily="2" charset="-78"/>
              <a:cs typeface="Sakkal Majalla" panose="02000000000000000000" pitchFamily="2" charset="-78"/>
            </a:endParaRPr>
          </a:p>
          <a:p>
            <a:pPr marL="0" lvl="0" indent="0">
              <a:buNone/>
            </a:pPr>
            <a:endParaRPr lang="en-US" b="1" dirty="0">
              <a:latin typeface="Sakkal Majalla" panose="02000000000000000000" pitchFamily="2" charset="-78"/>
              <a:cs typeface="Sakkal Majalla" panose="02000000000000000000" pitchFamily="2" charset="-78"/>
            </a:endParaRPr>
          </a:p>
          <a:p>
            <a:endParaRPr lang="ar-JO"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952375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normAutofit/>
          </a:bodyPr>
          <a:lstStyle/>
          <a:p>
            <a:pPr algn="ctr"/>
            <a:r>
              <a:rPr lang="ar-SA" sz="4800" b="1" dirty="0" smtClean="0">
                <a:latin typeface="Sakkal Majalla" panose="02000000000000000000" pitchFamily="2" charset="-78"/>
                <a:cs typeface="Sakkal Majalla" panose="02000000000000000000" pitchFamily="2" charset="-78"/>
              </a:rPr>
              <a:t>توزيع استمارة على التلاميذ/ التلميذات</a:t>
            </a:r>
          </a:p>
          <a:p>
            <a:pPr algn="ctr"/>
            <a:r>
              <a:rPr lang="ar-SA" sz="4800" b="1" dirty="0" smtClean="0">
                <a:latin typeface="Sakkal Majalla" panose="02000000000000000000" pitchFamily="2" charset="-78"/>
                <a:cs typeface="Sakkal Majalla" panose="02000000000000000000" pitchFamily="2" charset="-78"/>
              </a:rPr>
              <a:t>- إجابات نعم/ لا </a:t>
            </a:r>
            <a:endParaRPr lang="en-US" sz="4800" b="1" dirty="0" smtClean="0">
              <a:latin typeface="Sakkal Majalla" panose="02000000000000000000" pitchFamily="2" charset="-78"/>
              <a:cs typeface="Sakkal Majalla" panose="02000000000000000000" pitchFamily="2" charset="-78"/>
            </a:endParaRPr>
          </a:p>
          <a:p>
            <a:pPr algn="ctr"/>
            <a:r>
              <a:rPr lang="ar-JO" sz="4800" b="1" dirty="0" smtClean="0">
                <a:latin typeface="Sakkal Majalla" panose="02000000000000000000" pitchFamily="2" charset="-78"/>
                <a:cs typeface="Sakkal Majalla" panose="02000000000000000000" pitchFamily="2" charset="-78"/>
              </a:rPr>
              <a:t>رابط الاستمارة: هنا</a:t>
            </a:r>
            <a:endParaRPr lang="he-IL" sz="4800" b="1" dirty="0">
              <a:latin typeface="Sakkal Majalla" panose="02000000000000000000" pitchFamily="2" charset="-78"/>
            </a:endParaRPr>
          </a:p>
        </p:txBody>
      </p:sp>
      <p:pic>
        <p:nvPicPr>
          <p:cNvPr id="4" name="תמונה 3"/>
          <p:cNvPicPr>
            <a:picLocks noChangeAspect="1"/>
          </p:cNvPicPr>
          <p:nvPr/>
        </p:nvPicPr>
        <p:blipFill>
          <a:blip r:embed="rId2"/>
          <a:stretch>
            <a:fillRect/>
          </a:stretch>
        </p:blipFill>
        <p:spPr>
          <a:xfrm>
            <a:off x="189756" y="116632"/>
            <a:ext cx="2895851" cy="816935"/>
          </a:xfrm>
          <a:prstGeom prst="rect">
            <a:avLst/>
          </a:prstGeom>
        </p:spPr>
      </p:pic>
    </p:spTree>
    <p:extLst>
      <p:ext uri="{BB962C8B-B14F-4D97-AF65-F5344CB8AC3E}">
        <p14:creationId xmlns:p14="http://schemas.microsoft.com/office/powerpoint/2010/main" val="2276219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269876" y="2708920"/>
            <a:ext cx="9143998" cy="2736304"/>
          </a:xfrm>
        </p:spPr>
        <p:txBody>
          <a:bodyPr rtlCol="1">
            <a:noAutofit/>
          </a:bodyPr>
          <a:lstStyle/>
          <a:p>
            <a:r>
              <a:rPr lang="ar-SA" sz="3600" dirty="0" smtClean="0">
                <a:latin typeface="Sakkal Majalla" panose="02000000000000000000" pitchFamily="2" charset="-78"/>
                <a:cs typeface="Sakkal Majalla" panose="02000000000000000000" pitchFamily="2" charset="-78"/>
              </a:rPr>
              <a:t>كم منكم/ نّ أجابوا بـ «نعم» على حوالي 10 أسئلة؟ ارفعوا الأيدي.</a:t>
            </a:r>
            <a:r>
              <a:rPr lang="en-US" sz="3600" dirty="0" smtClean="0">
                <a:latin typeface="Sakkal Majalla" panose="02000000000000000000" pitchFamily="2" charset="-78"/>
                <a:cs typeface="Sakkal Majalla" panose="02000000000000000000" pitchFamily="2" charset="-78"/>
              </a:rPr>
              <a:t/>
            </a:r>
            <a:br>
              <a:rPr lang="en-US" sz="3600" dirty="0" smtClean="0">
                <a:latin typeface="Sakkal Majalla" panose="02000000000000000000" pitchFamily="2" charset="-78"/>
                <a:cs typeface="Sakkal Majalla" panose="02000000000000000000" pitchFamily="2" charset="-78"/>
              </a:rPr>
            </a:br>
            <a:r>
              <a:rPr lang="ar-SA" sz="3600" dirty="0" smtClean="0">
                <a:latin typeface="Sakkal Majalla" panose="02000000000000000000" pitchFamily="2" charset="-78"/>
                <a:cs typeface="Sakkal Majalla" panose="02000000000000000000" pitchFamily="2" charset="-78"/>
              </a:rPr>
              <a:t>كم منكم/ نّ أجابوا بـ «نعم» عن 20 سؤالًا؟ ارفعوا الأيدي</a:t>
            </a:r>
            <a:br>
              <a:rPr lang="ar-SA" sz="3600" dirty="0" smtClean="0">
                <a:latin typeface="Sakkal Majalla" panose="02000000000000000000" pitchFamily="2" charset="-78"/>
                <a:cs typeface="Sakkal Majalla" panose="02000000000000000000" pitchFamily="2" charset="-78"/>
              </a:rPr>
            </a:br>
            <a:r>
              <a:rPr lang="ar-SA" sz="3600" dirty="0" smtClean="0">
                <a:latin typeface="Sakkal Majalla" panose="02000000000000000000" pitchFamily="2" charset="-78"/>
                <a:cs typeface="Sakkal Majalla" panose="02000000000000000000" pitchFamily="2" charset="-78"/>
              </a:rPr>
              <a:t>كم منكم/ نّ أجابوا بـ «نعم» على 30 سؤالًا؟ ارفعوا الأيدي. </a:t>
            </a:r>
            <a:r>
              <a:rPr lang="en-US" sz="3600" dirty="0">
                <a:latin typeface="Sakkal Majalla" panose="02000000000000000000" pitchFamily="2" charset="-78"/>
                <a:cs typeface="Sakkal Majalla" panose="02000000000000000000" pitchFamily="2" charset="-78"/>
              </a:rPr>
              <a:t/>
            </a:r>
            <a:br>
              <a:rPr lang="en-US" sz="3600" dirty="0">
                <a:latin typeface="Sakkal Majalla" panose="02000000000000000000" pitchFamily="2" charset="-78"/>
                <a:cs typeface="Sakkal Majalla" panose="02000000000000000000" pitchFamily="2" charset="-78"/>
              </a:rPr>
            </a:br>
            <a:endParaRPr lang="he-IL" sz="3600" dirty="0">
              <a:latin typeface="Sakkal Majalla" panose="02000000000000000000" pitchFamily="2" charset="-78"/>
            </a:endParaRPr>
          </a:p>
        </p:txBody>
      </p:sp>
      <p:sp>
        <p:nvSpPr>
          <p:cNvPr id="3" name="TextBox 2"/>
          <p:cNvSpPr txBox="1"/>
          <p:nvPr/>
        </p:nvSpPr>
        <p:spPr>
          <a:xfrm>
            <a:off x="1845940" y="764704"/>
            <a:ext cx="8136904" cy="991041"/>
          </a:xfrm>
          <a:prstGeom prst="rect">
            <a:avLst/>
          </a:prstGeom>
          <a:noFill/>
        </p:spPr>
        <p:txBody>
          <a:bodyPr wrap="square" rtlCol="1">
            <a:spAutoFit/>
          </a:bodyPr>
          <a:lstStyle/>
          <a:p>
            <a:pPr>
              <a:lnSpc>
                <a:spcPct val="90000"/>
              </a:lnSpc>
            </a:pPr>
            <a:r>
              <a:rPr lang="ar-SA" sz="3200" b="1" dirty="0" smtClean="0">
                <a:latin typeface="Sakkal Majalla" panose="02000000000000000000" pitchFamily="2" charset="-78"/>
                <a:ea typeface="Arial Unicode MS" panose="020B0604020202020204" pitchFamily="34" charset="-128"/>
                <a:cs typeface="Sakkal Majalla" panose="02000000000000000000" pitchFamily="2" charset="-78"/>
              </a:rPr>
              <a:t>بعد </a:t>
            </a:r>
            <a:r>
              <a:rPr lang="ar-SA" sz="3200" b="1" dirty="0" smtClean="0">
                <a:latin typeface="Sakkal Majalla" panose="02000000000000000000" pitchFamily="2" charset="-78"/>
                <a:ea typeface="Arial Unicode MS" panose="020B0604020202020204" pitchFamily="34" charset="-128"/>
                <a:cs typeface="Sakkal Majalla" panose="02000000000000000000" pitchFamily="2" charset="-78"/>
              </a:rPr>
              <a:t>تعبئة الاستمارة يجب أن نسأل التلاميذ/ التلميذات: </a:t>
            </a:r>
            <a:r>
              <a:rPr lang="en-US" sz="3200" b="1" dirty="0">
                <a:latin typeface="Sakkal Majalla" panose="02000000000000000000" pitchFamily="2" charset="-78"/>
                <a:ea typeface="Arial Unicode MS" panose="020B0604020202020204" pitchFamily="34" charset="-128"/>
                <a:cs typeface="Sakkal Majalla" panose="02000000000000000000" pitchFamily="2" charset="-78"/>
              </a:rPr>
              <a:t/>
            </a:r>
            <a:br>
              <a:rPr lang="en-US" sz="3200" b="1" dirty="0">
                <a:latin typeface="Sakkal Majalla" panose="02000000000000000000" pitchFamily="2" charset="-78"/>
                <a:ea typeface="Arial Unicode MS" panose="020B0604020202020204" pitchFamily="34" charset="-128"/>
                <a:cs typeface="Sakkal Majalla" panose="02000000000000000000" pitchFamily="2" charset="-78"/>
              </a:rPr>
            </a:br>
            <a:endParaRPr lang="he-IL" sz="3200" b="1" dirty="0">
              <a:latin typeface="Sakkal Majalla" panose="02000000000000000000" pitchFamily="2" charset="-78"/>
              <a:ea typeface="Arial Unicode MS" panose="020B0604020202020204" pitchFamily="34" charset="-128"/>
              <a:cs typeface="Arial Unicode MS" panose="020B0604020202020204" pitchFamily="34" charset="-128"/>
            </a:endParaRPr>
          </a:p>
        </p:txBody>
      </p:sp>
      <p:pic>
        <p:nvPicPr>
          <p:cNvPr id="4" name="תמונה 3"/>
          <p:cNvPicPr>
            <a:picLocks noChangeAspect="1"/>
          </p:cNvPicPr>
          <p:nvPr/>
        </p:nvPicPr>
        <p:blipFill>
          <a:blip r:embed="rId3"/>
          <a:stretch>
            <a:fillRect/>
          </a:stretch>
        </p:blipFill>
        <p:spPr>
          <a:xfrm>
            <a:off x="189757" y="116633"/>
            <a:ext cx="2520279" cy="710984"/>
          </a:xfrm>
          <a:prstGeom prst="rect">
            <a:avLst/>
          </a:prstGeom>
        </p:spPr>
      </p:pic>
    </p:spTree>
    <p:extLst>
      <p:ext uri="{BB962C8B-B14F-4D97-AF65-F5344CB8AC3E}">
        <p14:creationId xmlns:p14="http://schemas.microsoft.com/office/powerpoint/2010/main" val="223730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ctr"/>
            <a:r>
              <a:rPr lang="he-IL" sz="4000" b="1" dirty="0" smtClean="0">
                <a:latin typeface="Sakkal Majalla" panose="02000000000000000000" pitchFamily="2" charset="-78"/>
              </a:rPr>
              <a:t/>
            </a:r>
            <a:br>
              <a:rPr lang="he-IL" sz="4000" b="1" dirty="0" smtClean="0">
                <a:latin typeface="Sakkal Majalla" panose="02000000000000000000" pitchFamily="2" charset="-78"/>
              </a:rPr>
            </a:br>
            <a:r>
              <a:rPr lang="ar-SA" sz="4000" b="1" dirty="0" smtClean="0">
                <a:latin typeface="Sakkal Majalla" panose="02000000000000000000" pitchFamily="2" charset="-78"/>
                <a:cs typeface="Sakkal Majalla" panose="02000000000000000000" pitchFamily="2" charset="-78"/>
              </a:rPr>
              <a:t>أسئلة للنقاش في الصفّ </a:t>
            </a:r>
            <a:endParaRPr lang="he-IL" sz="4000" b="1" dirty="0">
              <a:latin typeface="Sakkal Majalla" panose="02000000000000000000" pitchFamily="2" charset="-78"/>
            </a:endParaRPr>
          </a:p>
        </p:txBody>
      </p:sp>
      <p:sp>
        <p:nvSpPr>
          <p:cNvPr id="4" name="מציין מיקום תוכן 3"/>
          <p:cNvSpPr>
            <a:spLocks noGrp="1"/>
          </p:cNvSpPr>
          <p:nvPr>
            <p:ph sz="half" idx="2"/>
          </p:nvPr>
        </p:nvSpPr>
        <p:spPr>
          <a:xfrm>
            <a:off x="1197868" y="1905000"/>
            <a:ext cx="9468545" cy="4267200"/>
          </a:xfrm>
        </p:spPr>
        <p:txBody>
          <a:bodyPr>
            <a:noAutofit/>
          </a:bodyPr>
          <a:lstStyle/>
          <a:p>
            <a:r>
              <a:rPr lang="ar-SA" dirty="0" smtClean="0">
                <a:latin typeface="Sakkal Majalla" panose="02000000000000000000" pitchFamily="2" charset="-78"/>
                <a:cs typeface="Sakkal Majalla" panose="02000000000000000000" pitchFamily="2" charset="-78"/>
              </a:rPr>
              <a:t>للتلاميذ</a:t>
            </a:r>
            <a:r>
              <a:rPr lang="ar-SA" dirty="0" smtClean="0">
                <a:latin typeface="Sakkal Majalla" panose="02000000000000000000" pitchFamily="2" charset="-78"/>
                <a:cs typeface="Sakkal Majalla" panose="02000000000000000000" pitchFamily="2" charset="-78"/>
              </a:rPr>
              <a:t>/ للتلميذات الذين أجابوا بـ «نعم» عن الأسئلة: ما هو الشعور عندما نصادف مثل هذه الأقوال أو السلوكيّات يوميًّا؟ </a:t>
            </a:r>
          </a:p>
          <a:p>
            <a:pPr lvl="0"/>
            <a:r>
              <a:rPr lang="ar-SA" dirty="0" smtClean="0">
                <a:latin typeface="Sakkal Majalla" panose="02000000000000000000" pitchFamily="2" charset="-78"/>
                <a:cs typeface="Sakkal Majalla" panose="02000000000000000000" pitchFamily="2" charset="-78"/>
              </a:rPr>
              <a:t>للتلاميذ/ للتلميذات الذين أجابوا بـ «لا» عن الأسئلة: هل لاحظتم/ نّ أنّ هناك أشخاصًا يجرّبون مثل هذه السلوكيّات؟ ما رأيكم/ نّ في ذلك؟ </a:t>
            </a:r>
          </a:p>
          <a:p>
            <a:pPr lvl="0"/>
            <a:r>
              <a:rPr lang="ar-SA" dirty="0" smtClean="0">
                <a:latin typeface="Sakkal Majalla" panose="02000000000000000000" pitchFamily="2" charset="-78"/>
                <a:cs typeface="Sakkal Majalla" panose="02000000000000000000" pitchFamily="2" charset="-78"/>
              </a:rPr>
              <a:t>هل، حسب رأيكم/ نّ، تعكس هذه الأقوال وجهات نظر عنصريّة؟ </a:t>
            </a:r>
          </a:p>
          <a:p>
            <a:pPr lvl="0"/>
            <a:r>
              <a:rPr lang="ar-SA" dirty="0" smtClean="0">
                <a:latin typeface="Sakkal Majalla" panose="02000000000000000000" pitchFamily="2" charset="-78"/>
                <a:cs typeface="Sakkal Majalla" panose="02000000000000000000" pitchFamily="2" charset="-78"/>
              </a:rPr>
              <a:t>إذا كانت الإجابة لا، لماذا؟ </a:t>
            </a:r>
          </a:p>
          <a:p>
            <a:pPr lvl="0"/>
            <a:r>
              <a:rPr lang="ar-SA" dirty="0" smtClean="0">
                <a:latin typeface="Sakkal Majalla" panose="02000000000000000000" pitchFamily="2" charset="-78"/>
                <a:cs typeface="Sakkal Majalla" panose="02000000000000000000" pitchFamily="2" charset="-78"/>
              </a:rPr>
              <a:t>إذا كانت الإجابة نعم، لماذا؟ </a:t>
            </a:r>
          </a:p>
          <a:p>
            <a:pPr lvl="0"/>
            <a:r>
              <a:rPr lang="ar-SA" dirty="0" smtClean="0">
                <a:latin typeface="Sakkal Majalla" panose="02000000000000000000" pitchFamily="2" charset="-78"/>
                <a:cs typeface="Sakkal Majalla" panose="02000000000000000000" pitchFamily="2" charset="-78"/>
              </a:rPr>
              <a:t>هل يتعلّق الأمر هنا بعنصريّة خفيّة أم بعنصريّة ظاهرة؟ </a:t>
            </a:r>
          </a:p>
          <a:p>
            <a:pPr lvl="0"/>
            <a:endParaRPr lang="ar-SA" dirty="0" smtClean="0">
              <a:latin typeface="Sakkal Majalla" panose="02000000000000000000" pitchFamily="2" charset="-78"/>
              <a:cs typeface="Sakkal Majalla" panose="02000000000000000000" pitchFamily="2" charset="-78"/>
            </a:endParaRPr>
          </a:p>
          <a:p>
            <a:pPr lvl="0"/>
            <a:endParaRPr lang="en-US" dirty="0">
              <a:latin typeface="Sakkal Majalla" panose="02000000000000000000" pitchFamily="2" charset="-78"/>
              <a:cs typeface="Sakkal Majalla" panose="02000000000000000000" pitchFamily="2" charset="-78"/>
            </a:endParaRPr>
          </a:p>
          <a:p>
            <a:endParaRPr lang="he-IL" dirty="0">
              <a:latin typeface="Sakkal Majalla" panose="02000000000000000000" pitchFamily="2" charset="-78"/>
            </a:endParaRPr>
          </a:p>
        </p:txBody>
      </p:sp>
      <p:pic>
        <p:nvPicPr>
          <p:cNvPr id="5" name="תמונה 4"/>
          <p:cNvPicPr>
            <a:picLocks noChangeAspect="1"/>
          </p:cNvPicPr>
          <p:nvPr/>
        </p:nvPicPr>
        <p:blipFill>
          <a:blip r:embed="rId2"/>
          <a:stretch>
            <a:fillRect/>
          </a:stretch>
        </p:blipFill>
        <p:spPr>
          <a:xfrm>
            <a:off x="189756" y="116632"/>
            <a:ext cx="2895851" cy="816935"/>
          </a:xfrm>
          <a:prstGeom prst="rect">
            <a:avLst/>
          </a:prstGeom>
        </p:spPr>
      </p:pic>
    </p:spTree>
    <p:extLst>
      <p:ext uri="{BB962C8B-B14F-4D97-AF65-F5344CB8AC3E}">
        <p14:creationId xmlns:p14="http://schemas.microsoft.com/office/powerpoint/2010/main" val="543860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ctr"/>
            <a:r>
              <a:rPr lang="he-IL" sz="4800" b="1" dirty="0" smtClean="0">
                <a:latin typeface="Sakkal Majalla" panose="02000000000000000000" pitchFamily="2" charset="-78"/>
              </a:rPr>
              <a:t/>
            </a:r>
            <a:br>
              <a:rPr lang="he-IL" sz="4800" b="1" dirty="0" smtClean="0">
                <a:latin typeface="Sakkal Majalla" panose="02000000000000000000" pitchFamily="2" charset="-78"/>
              </a:rPr>
            </a:br>
            <a:r>
              <a:rPr lang="ar-SA" sz="4800" b="1" dirty="0" smtClean="0">
                <a:latin typeface="Sakkal Majalla" panose="02000000000000000000" pitchFamily="2" charset="-78"/>
                <a:cs typeface="Sakkal Majalla" panose="02000000000000000000" pitchFamily="2" charset="-78"/>
              </a:rPr>
              <a:t>ما هي العنصريّة؟</a:t>
            </a:r>
            <a:endParaRPr lang="he-IL" sz="4800" b="1" dirty="0">
              <a:latin typeface="Sakkal Majalla" panose="02000000000000000000" pitchFamily="2" charset="-78"/>
            </a:endParaRPr>
          </a:p>
        </p:txBody>
      </p:sp>
      <p:sp>
        <p:nvSpPr>
          <p:cNvPr id="4" name="מציין מיקום תוכן 3"/>
          <p:cNvSpPr>
            <a:spLocks noGrp="1"/>
          </p:cNvSpPr>
          <p:nvPr>
            <p:ph sz="half" idx="2"/>
          </p:nvPr>
        </p:nvSpPr>
        <p:spPr>
          <a:xfrm>
            <a:off x="837828" y="1905000"/>
            <a:ext cx="9828585" cy="4267200"/>
          </a:xfrm>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he-IL" sz="3200" b="1" dirty="0">
                <a:latin typeface="Sakkal Majalla" panose="02000000000000000000" pitchFamily="2" charset="-78"/>
              </a:rPr>
              <a:t>  </a:t>
            </a:r>
            <a:r>
              <a:rPr lang="he-IL" sz="3200" dirty="0">
                <a:latin typeface="Sakkal Majalla" panose="02000000000000000000" pitchFamily="2" charset="-78"/>
              </a:rPr>
              <a:t> </a:t>
            </a:r>
            <a:r>
              <a:rPr lang="he-IL" sz="3200" b="1" dirty="0">
                <a:latin typeface="Sakkal Majalla" panose="02000000000000000000" pitchFamily="2" charset="-78"/>
              </a:rPr>
              <a:t> </a:t>
            </a:r>
            <a:endParaRPr lang="he-IL" sz="3200" b="1" dirty="0" smtClean="0">
              <a:latin typeface="Sakkal Majalla" panose="02000000000000000000" pitchFamily="2" charset="-78"/>
            </a:endParaRPr>
          </a:p>
          <a:p>
            <a:pPr marL="0" indent="0">
              <a:buNone/>
            </a:pPr>
            <a:r>
              <a:rPr lang="ar-SA" sz="3200" b="1" dirty="0" smtClean="0">
                <a:latin typeface="Sakkal Majalla" panose="02000000000000000000" pitchFamily="2" charset="-78"/>
                <a:cs typeface="Sakkal Majalla" panose="02000000000000000000" pitchFamily="2" charset="-78"/>
              </a:rPr>
              <a:t>العنصريّة، وفقًا للبروفيسور يهودا </a:t>
            </a:r>
            <a:r>
              <a:rPr lang="ar-SA" sz="3200" b="1" dirty="0" err="1" smtClean="0">
                <a:latin typeface="Sakkal Majalla" panose="02000000000000000000" pitchFamily="2" charset="-78"/>
                <a:cs typeface="Sakkal Majalla" panose="02000000000000000000" pitchFamily="2" charset="-78"/>
              </a:rPr>
              <a:t>شنهاف</a:t>
            </a:r>
            <a:r>
              <a:rPr lang="ar-SA" sz="3200" b="1" dirty="0" smtClean="0">
                <a:latin typeface="Sakkal Majalla" panose="02000000000000000000" pitchFamily="2" charset="-78"/>
                <a:cs typeface="Sakkal Majalla" panose="02000000000000000000" pitchFamily="2" charset="-78"/>
              </a:rPr>
              <a:t>، هي:</a:t>
            </a:r>
          </a:p>
          <a:p>
            <a:pPr marL="0" indent="0">
              <a:buNone/>
            </a:pPr>
            <a:r>
              <a:rPr lang="ar-SA" sz="3200" b="1" dirty="0">
                <a:latin typeface="Sakkal Majalla" panose="02000000000000000000" pitchFamily="2" charset="-78"/>
                <a:cs typeface="Sakkal Majalla" panose="02000000000000000000" pitchFamily="2" charset="-78"/>
              </a:rPr>
              <a:t>أن تنسب </a:t>
            </a:r>
            <a:r>
              <a:rPr lang="ar-SA" sz="3200" b="1" dirty="0" smtClean="0">
                <a:latin typeface="Sakkal Majalla" panose="02000000000000000000" pitchFamily="2" charset="-78"/>
                <a:cs typeface="Sakkal Majalla" panose="02000000000000000000" pitchFamily="2" charset="-78"/>
              </a:rPr>
              <a:t>الدونيّة </a:t>
            </a:r>
            <a:r>
              <a:rPr lang="ar-SA" sz="3200" b="1" dirty="0">
                <a:latin typeface="Sakkal Majalla" panose="02000000000000000000" pitchFamily="2" charset="-78"/>
                <a:cs typeface="Sakkal Majalla" panose="02000000000000000000" pitchFamily="2" charset="-78"/>
              </a:rPr>
              <a:t>لشخص أو </a:t>
            </a:r>
            <a:r>
              <a:rPr lang="ar-SA" sz="3200" b="1" dirty="0" smtClean="0">
                <a:latin typeface="Sakkal Majalla" panose="02000000000000000000" pitchFamily="2" charset="-78"/>
                <a:cs typeface="Sakkal Majalla" panose="02000000000000000000" pitchFamily="2" charset="-78"/>
              </a:rPr>
              <a:t>لمجموعة </a:t>
            </a:r>
            <a:r>
              <a:rPr lang="ar-SA" sz="3200" b="1" dirty="0">
                <a:latin typeface="Sakkal Majalla" panose="02000000000000000000" pitchFamily="2" charset="-78"/>
                <a:cs typeface="Sakkal Majalla" panose="02000000000000000000" pitchFamily="2" charset="-78"/>
              </a:rPr>
              <a:t>على أساس </a:t>
            </a:r>
            <a:r>
              <a:rPr lang="ar-SA" sz="3200" b="1" dirty="0" smtClean="0">
                <a:latin typeface="Sakkal Majalla" panose="02000000000000000000" pitchFamily="2" charset="-78"/>
                <a:cs typeface="Sakkal Majalla" panose="02000000000000000000" pitchFamily="2" charset="-78"/>
              </a:rPr>
              <a:t>خصائص نمطيّة </a:t>
            </a:r>
            <a:r>
              <a:rPr lang="ar-SA" sz="3200" b="1" dirty="0">
                <a:latin typeface="Sakkal Majalla" panose="02000000000000000000" pitchFamily="2" charset="-78"/>
                <a:cs typeface="Sakkal Majalla" panose="02000000000000000000" pitchFamily="2" charset="-78"/>
              </a:rPr>
              <a:t>بلغة </a:t>
            </a:r>
            <a:r>
              <a:rPr lang="ar-SA" sz="3200" b="1" dirty="0" smtClean="0">
                <a:latin typeface="Sakkal Majalla" panose="02000000000000000000" pitchFamily="2" charset="-78"/>
                <a:cs typeface="Sakkal Majalla" panose="02000000000000000000" pitchFamily="2" charset="-78"/>
              </a:rPr>
              <a:t>بيولوجيّة، اجتماعيّة أو ثقافيّة. </a:t>
            </a:r>
          </a:p>
          <a:p>
            <a:pPr marL="0" indent="0">
              <a:buNone/>
            </a:pPr>
            <a:r>
              <a:rPr lang="ar-SA" sz="3200" b="1" dirty="0" smtClean="0">
                <a:latin typeface="Sakkal Majalla" panose="02000000000000000000" pitchFamily="2" charset="-78"/>
                <a:cs typeface="Sakkal Majalla" panose="02000000000000000000" pitchFamily="2" charset="-78"/>
              </a:rPr>
              <a:t>تعتبر هذه الصفات في الخطاب العنصريّ دونيّة، لا تتغيّر وجوهريّة للمجموعة ذاتها. </a:t>
            </a:r>
          </a:p>
          <a:p>
            <a:pPr marL="0" indent="0">
              <a:buNone/>
            </a:pPr>
            <a:endParaRPr lang="he-IL" sz="3200" dirty="0">
              <a:latin typeface="Sakkal Majalla" panose="02000000000000000000" pitchFamily="2" charset="-78"/>
            </a:endParaRPr>
          </a:p>
        </p:txBody>
      </p:sp>
      <p:pic>
        <p:nvPicPr>
          <p:cNvPr id="5" name="תמונה 4"/>
          <p:cNvPicPr>
            <a:picLocks noChangeAspect="1"/>
          </p:cNvPicPr>
          <p:nvPr/>
        </p:nvPicPr>
        <p:blipFill>
          <a:blip r:embed="rId2"/>
          <a:stretch>
            <a:fillRect/>
          </a:stretch>
        </p:blipFill>
        <p:spPr>
          <a:xfrm>
            <a:off x="189756" y="116632"/>
            <a:ext cx="2895851" cy="816935"/>
          </a:xfrm>
          <a:prstGeom prst="rect">
            <a:avLst/>
          </a:prstGeom>
        </p:spPr>
      </p:pic>
    </p:spTree>
    <p:extLst>
      <p:ext uri="{BB962C8B-B14F-4D97-AF65-F5344CB8AC3E}">
        <p14:creationId xmlns:p14="http://schemas.microsoft.com/office/powerpoint/2010/main" val="1509269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pPr algn="ctr"/>
            <a:r>
              <a:rPr lang="he-IL" sz="4000" dirty="0" smtClean="0">
                <a:latin typeface="Sakkal Majalla" panose="02000000000000000000" pitchFamily="2" charset="-78"/>
              </a:rPr>
              <a:t/>
            </a:r>
            <a:br>
              <a:rPr lang="he-IL" sz="4000" dirty="0" smtClean="0">
                <a:latin typeface="Sakkal Majalla" panose="02000000000000000000" pitchFamily="2" charset="-78"/>
              </a:rPr>
            </a:br>
            <a:r>
              <a:rPr lang="ar-SA" sz="4000" dirty="0" smtClean="0">
                <a:latin typeface="Sakkal Majalla" panose="02000000000000000000" pitchFamily="2" charset="-78"/>
                <a:cs typeface="Sakkal Majalla" panose="02000000000000000000" pitchFamily="2" charset="-78"/>
              </a:rPr>
              <a:t>ما هي </a:t>
            </a:r>
            <a:r>
              <a:rPr lang="ar-JO" sz="4000" dirty="0">
                <a:latin typeface="Sakkal Majalla" panose="02000000000000000000" pitchFamily="2" charset="-78"/>
                <a:cs typeface="Sakkal Majalla" panose="02000000000000000000" pitchFamily="2" charset="-78"/>
              </a:rPr>
              <a:t> "العنصرية الخفية"</a:t>
            </a:r>
            <a:r>
              <a:rPr lang="ar-SA" sz="4000" dirty="0" smtClean="0">
                <a:latin typeface="Sakkal Majalla" panose="02000000000000000000" pitchFamily="2" charset="-78"/>
                <a:cs typeface="Sakkal Majalla" panose="02000000000000000000" pitchFamily="2" charset="-78"/>
              </a:rPr>
              <a:t>؟ </a:t>
            </a:r>
            <a:endParaRPr lang="he-IL" sz="4000" dirty="0">
              <a:latin typeface="Sakkal Majalla" panose="02000000000000000000" pitchFamily="2" charset="-78"/>
            </a:endParaRPr>
          </a:p>
        </p:txBody>
      </p:sp>
      <p:sp>
        <p:nvSpPr>
          <p:cNvPr id="3" name="מציין מיקום תוכן 2"/>
          <p:cNvSpPr>
            <a:spLocks noGrp="1"/>
          </p:cNvSpPr>
          <p:nvPr>
            <p:ph idx="1"/>
          </p:nvPr>
        </p:nvSpPr>
        <p:spPr/>
        <p:txBody>
          <a:bodyPr>
            <a:normAutofit/>
          </a:bodyPr>
          <a:lstStyle/>
          <a:p>
            <a:pPr marL="0" indent="0">
              <a:buNone/>
            </a:pPr>
            <a:r>
              <a:rPr lang="ar-SA" dirty="0" smtClean="0">
                <a:latin typeface="Sakkal Majalla" panose="02000000000000000000" pitchFamily="2" charset="-78"/>
                <a:cs typeface="Sakkal Majalla" panose="02000000000000000000" pitchFamily="2" charset="-78"/>
              </a:rPr>
              <a:t>في عصر «ما يصحّ سياسيًّا»، الأقوال التي يمنع قولها بالصوت وفقًا للمعايير الاجتماعيّة، يعبّر عنها من خلال الأقوال الضمنيّة وغير المباشرة. </a:t>
            </a:r>
          </a:p>
          <a:p>
            <a:pPr marL="0" indent="0">
              <a:buNone/>
            </a:pPr>
            <a:r>
              <a:rPr lang="ar-SA" dirty="0" smtClean="0">
                <a:latin typeface="Sakkal Majalla" panose="02000000000000000000" pitchFamily="2" charset="-78"/>
                <a:cs typeface="Sakkal Majalla" panose="02000000000000000000" pitchFamily="2" charset="-78"/>
              </a:rPr>
              <a:t>الاعتداءات المصغّرة هي رسائل خفيّة، تنقل عبر التفاعلات بين الأشخاص و التفاعلات الاجتماعيّة، وتشير إلى التقليل من قيمة الأقلّيّات من جنسيّات مختلفة. يمكن أن تنقل هذه الرسائل بشكل عرضيّ، يوميّ، وأحيانًا بشكل تلقائيّ وخفيّ. </a:t>
            </a:r>
          </a:p>
          <a:p>
            <a:pPr marL="0" indent="0">
              <a:buNone/>
            </a:pPr>
            <a:r>
              <a:rPr lang="ar-SA" dirty="0" smtClean="0">
                <a:latin typeface="Sakkal Majalla" panose="02000000000000000000" pitchFamily="2" charset="-78"/>
                <a:cs typeface="Sakkal Majalla" panose="02000000000000000000" pitchFamily="2" charset="-78"/>
              </a:rPr>
              <a:t>لا يتعلّق الأمر بتصريحات حادّة اللهجة المقصودة بالنسبة لمجموعة أقلّيّة معيّنة، بل بتعابير الوجه وعبارات شائعة يوميّة، والتي ظاهريًّا ليس القصد منها إلحاق الأذى أو التمييز. </a:t>
            </a:r>
          </a:p>
          <a:p>
            <a:pPr marL="0" indent="0">
              <a:buNone/>
            </a:pPr>
            <a:r>
              <a:rPr lang="ar-SA" dirty="0" smtClean="0">
                <a:latin typeface="Sakkal Majalla" panose="02000000000000000000" pitchFamily="2" charset="-78"/>
                <a:cs typeface="Sakkal Majalla" panose="02000000000000000000" pitchFamily="2" charset="-78"/>
              </a:rPr>
              <a:t>ينقل الأشخاص الرسائل المؤذية والتي تنطوي على التمييز من خلال تعابير الوجه، حركات الجسد والأقوال. وهم ليسوا واعين بالضرورة بشكل تامّ لانعكاسات أقوالهم أو لتأثيرها المزعزع والمتراكم على سامعيها. </a:t>
            </a:r>
          </a:p>
          <a:p>
            <a:pPr marL="0" indent="0">
              <a:buNone/>
            </a:pPr>
            <a:endParaRPr lang="ar-SA" dirty="0" smtClean="0">
              <a:latin typeface="Sakkal Majalla" panose="02000000000000000000" pitchFamily="2" charset="-78"/>
              <a:cs typeface="Sakkal Majalla" panose="02000000000000000000" pitchFamily="2" charset="-78"/>
            </a:endParaRPr>
          </a:p>
          <a:p>
            <a:pPr marL="0" indent="0">
              <a:buNone/>
            </a:pPr>
            <a:endParaRPr lang="he-IL" dirty="0" smtClean="0">
              <a:latin typeface="Sakkal Majalla" panose="02000000000000000000" pitchFamily="2" charset="-78"/>
            </a:endParaRPr>
          </a:p>
        </p:txBody>
      </p:sp>
      <p:pic>
        <p:nvPicPr>
          <p:cNvPr id="4" name="תמונה 3"/>
          <p:cNvPicPr>
            <a:picLocks noChangeAspect="1"/>
          </p:cNvPicPr>
          <p:nvPr/>
        </p:nvPicPr>
        <p:blipFill>
          <a:blip r:embed="rId3"/>
          <a:stretch>
            <a:fillRect/>
          </a:stretch>
        </p:blipFill>
        <p:spPr>
          <a:xfrm>
            <a:off x="189756" y="116632"/>
            <a:ext cx="2895851" cy="816935"/>
          </a:xfrm>
          <a:prstGeom prst="rect">
            <a:avLst/>
          </a:prstGeom>
        </p:spPr>
      </p:pic>
    </p:spTree>
    <p:extLst>
      <p:ext uri="{BB962C8B-B14F-4D97-AF65-F5344CB8AC3E}">
        <p14:creationId xmlns:p14="http://schemas.microsoft.com/office/powerpoint/2010/main" val="1325265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לוח כיתה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xmlns="" name="Office_9529473_TF02804846_TF02804846" id="{8B0580FD-73C9-4927-84DB-06C1F007C2BD}" vid="{99AB9091-5C32-4000-AF3B-56265E5E1D27}"/>
    </a:ext>
  </a:extLst>
</a:theme>
</file>

<file path=ppt/theme/theme2.xml><?xml version="1.0" encoding="utf-8"?>
<a:theme xmlns:a="http://schemas.openxmlformats.org/drawingml/2006/main" name="ערכת נושא של Offic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של Offic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מצגת בתחום החינוך בעיצוב לוח כיתה (מסך רחב)</Template>
  <TotalTime>689</TotalTime>
  <Words>1053</Words>
  <Application>Microsoft Office PowerPoint</Application>
  <PresentationFormat>Custom</PresentationFormat>
  <Paragraphs>129</Paragraphs>
  <Slides>15</Slides>
  <Notes>10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לוח כיתה 16x9</vt:lpstr>
      <vt:lpstr>اليوم العالميّ لمناهضة العنصريّة  21 آذار 2019</vt:lpstr>
      <vt:lpstr>عرض فيلم صور متحرّكة قصير</vt:lpstr>
      <vt:lpstr> أسئلة للنقاش في الصفّ :</vt:lpstr>
      <vt:lpstr>PowerPoint Presentation</vt:lpstr>
      <vt:lpstr>PowerPoint Presentation</vt:lpstr>
      <vt:lpstr>كم منكم/ نّ أجابوا بـ «نعم» على حوالي 10 أسئلة؟ ارفعوا الأيدي. كم منكم/ نّ أجابوا بـ «نعم» عن 20 سؤالًا؟ ارفعوا الأيدي كم منكم/ نّ أجابوا بـ «نعم» على 30 سؤالًا؟ ارفعوا الأيدي.  </vt:lpstr>
      <vt:lpstr> أسئلة للنقاش في الصفّ </vt:lpstr>
      <vt:lpstr> ما هي العنصريّة؟</vt:lpstr>
      <vt:lpstr> ما هي  "العنصرية الخفية"؟ </vt:lpstr>
      <vt:lpstr>PowerPoint Presentation</vt:lpstr>
      <vt:lpstr>       ما هي الاعتداءات الخفيةالعنصريّة؟  Micro-aggression)) </vt:lpstr>
      <vt:lpstr>PowerPoint Presentation</vt:lpstr>
      <vt:lpstr>            إلغاء الأهليّة (الصلاحيّة) المصغّر، الاعتداءات والإهانات المصغّرة               إلغاء الأهليّة (الصلاحيّة) المصغّر، الاعتداءات والإهانات المصغّرة               إلغاء الأهليّة (الصلاحيّة) المصغّر، الاعتداءات والإهانات المصغّرة                إلغاء الأهليّة (الصلاحيّة) المصغّر، الاعتداءات والإهانات المصغّرة   </vt:lpstr>
      <vt:lpstr>  تعالوا لنربط بين الفيلم القصير والمصطلحات التي تعلّمناها:  </vt:lpstr>
      <vt:lpstr>1. هل عرفتم/ نّ المصطلحات عنصريّة خفيّة/ ظاهرة/ بين شخصيّة/ من جانب المؤسّسة    قبل الدرس؟  2. هل عرفتم/ نّ المصطلح الاعتداءات المصغّرة قبل الدرس؟ 3. ما هو أهمّ شيء تعلّمتموه/ تعلّمتنّه من هذا النقاش؟</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היום הבינלאומי למאבק בגזענות   21 מרץ 2019</dc:title>
  <dc:creator>Naomi Beyth</dc:creator>
  <cp:lastModifiedBy>Home</cp:lastModifiedBy>
  <cp:revision>68</cp:revision>
  <dcterms:created xsi:type="dcterms:W3CDTF">2019-03-17T09:01:55Z</dcterms:created>
  <dcterms:modified xsi:type="dcterms:W3CDTF">2019-03-20T17:34:32Z</dcterms:modified>
</cp:coreProperties>
</file>